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420" r:id="rId5"/>
    <p:sldId id="296" r:id="rId6"/>
    <p:sldId id="326" r:id="rId7"/>
    <p:sldId id="265" r:id="rId8"/>
    <p:sldId id="333" r:id="rId9"/>
    <p:sldId id="278" r:id="rId10"/>
    <p:sldId id="279" r:id="rId11"/>
    <p:sldId id="276" r:id="rId12"/>
    <p:sldId id="277" r:id="rId13"/>
    <p:sldId id="320" r:id="rId14"/>
    <p:sldId id="285" r:id="rId15"/>
    <p:sldId id="295" r:id="rId16"/>
    <p:sldId id="297" r:id="rId17"/>
    <p:sldId id="299" r:id="rId18"/>
    <p:sldId id="302" r:id="rId19"/>
    <p:sldId id="304" r:id="rId20"/>
    <p:sldId id="306" r:id="rId21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B52B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5226" autoAdjust="0"/>
  </p:normalViewPr>
  <p:slideViewPr>
    <p:cSldViewPr>
      <p:cViewPr varScale="1">
        <p:scale>
          <a:sx n="86" d="100"/>
          <a:sy n="86" d="100"/>
        </p:scale>
        <p:origin x="126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7/30/2020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1113" y="67627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705A93-46C2-424F-B706-49B26BBB581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563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1" name="Notes Placeholder 2"/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en-US" dirty="0"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2771" name="Notes Placeholder 2"/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altLang="en-US" dirty="0">
                    <a:ea typeface="ＭＳ Ｐゴシック" panose="020B0600070205080204" pitchFamily="34" charset="-128"/>
                  </a:rPr>
                  <a:t>So we used Gamma here, to distinguish from the delta used in previous setting.</a:t>
                </a:r>
              </a:p>
              <a:p>
                <a:r>
                  <a:rPr lang="en-GB" altLang="en-US" dirty="0">
                    <a:ea typeface="ＭＳ Ｐゴシック" panose="020B0600070205080204" pitchFamily="34" charset="-128"/>
                  </a:rPr>
                  <a:t>Here h is a link function. Identity link is used in linear regression. 𝜎 is an optional dispersion parameter, which is required in normal distribution. </a:t>
                </a:r>
              </a:p>
              <a:p>
                <a:endParaRPr lang="en-GB" altLang="en-US" dirty="0">
                  <a:ea typeface="ＭＳ Ｐゴシック" panose="020B0600070205080204" pitchFamily="34" charset="-128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dirty="0"/>
                  <a:t>Instead of an interaction, finite mixture model usually specifies cluster specific treatment effects,</a:t>
                </a:r>
                <a:r>
                  <a:rPr lang="en-US" sz="1200" dirty="0"/>
                  <a:t> </a:t>
                </a:r>
                <a:r>
                  <a:rPr lang="en-US" sz="1200" i="0">
                    <a:latin typeface="Cambria Math" panose="02040503050406030204" pitchFamily="18" charset="0"/>
                  </a:rPr>
                  <a:t>𝜸_𝒌</a:t>
                </a:r>
                <a:r>
                  <a:rPr lang="en-US" sz="1200" b="0" dirty="0"/>
                  <a:t>. p marks predictor, k indicates clusters.</a:t>
                </a:r>
              </a:p>
              <a:p>
                <a:endParaRPr lang="en-US" altLang="en-US" dirty="0">
                  <a:ea typeface="ＭＳ Ｐゴシック" panose="020B0600070205080204" pitchFamily="34" charset="-128"/>
                </a:endParaRPr>
              </a:p>
              <a:p>
                <a:endParaRPr lang="en-US" altLang="en-US" dirty="0">
                  <a:ea typeface="ＭＳ Ｐゴシック" panose="020B0600070205080204" pitchFamily="34" charset="-128"/>
                </a:endParaRPr>
              </a:p>
              <a:p>
                <a:endParaRPr lang="en-US" altLang="en-US" dirty="0">
                  <a:ea typeface="ＭＳ Ｐゴシック" panose="020B0600070205080204" pitchFamily="34" charset="-128"/>
                </a:endParaRPr>
              </a:p>
            </p:txBody>
          </p:sp>
        </mc:Fallback>
      </mc:AlternateContent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32C919-80DC-4BDB-B3B6-C37CE406719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87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8B9BFC-AE47-48D9-A633-CEDE870241F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74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FA2C528-5482-4D78-8C71-34EE264AABD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748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68878C-EA41-40DC-B31E-9DE65F7D304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12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705A93-46C2-424F-B706-49B26BBB581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574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74320" indent="0">
              <a:spcBef>
                <a:spcPts val="3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US" sz="1200" b="0" dirty="0"/>
              <a:t>But how do we know that there exist treatment heterogeneity in the first place???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091E56-3181-434B-B076-3A593A88421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66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050E96-6632-45B4-8E6D-B0CDB633674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70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05A93-46C2-424F-B706-49B26BBB581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71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6B9A44-05BC-45AF-AD36-CC04B1DF5F2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6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705A93-46C2-424F-B706-49B26BBB581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25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3210C0-C81C-4637-9941-D365832F98F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3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8E1537-676C-425F-A6BD-B41C9340968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17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160F8A-54FF-466A-B5C4-D6CDF2C916C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86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AB7D27-4C9A-4DA1-AD5E-95EC316111C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2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D40-A767-4D57-9C94-72247FE2C2E7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1B0-52E1-4D8F-9804-0C5A7A44787F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5CE6-B5F4-42C4-9DAF-7E9A29DD83F4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3" y="2111809"/>
            <a:ext cx="8315553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2" y="305319"/>
            <a:ext cx="274074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BE454332-A444-4F1F-880F-224B84D1A7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3F8D3-7926-4469-8DF8-66C8A307CE0B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4FE9D21-D1B4-4A33-A615-9D88B3486D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2B190-5C54-4B1B-9B66-E5421A77F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6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491-C880-4777-B276-B3CC4E0C0063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01-470B-4DCC-937E-AF3230228678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9308-F1A4-4118-8DCA-36F7345AC7B6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E226-13F3-4BC2-B49B-B751DF8B3F5F}" type="datetime1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590-E040-455C-9D15-DB4A0F4981B5}" type="datetime1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9C2-F9D3-4161-94F0-AB552811E977}" type="datetime1">
              <a:rPr lang="en-US" smtClean="0"/>
              <a:t>7/30/2020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1CE3-4F38-4EE0-9821-17AFB90EEDB9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1FDA-384E-4CA4-AE26-F111F199CB65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304-F48C-4561-AC30-37A1933BD28C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86673F5-5912-47D6-99E8-9F1B244F5283}"/>
              </a:ext>
            </a:extLst>
          </p:cNvPr>
          <p:cNvSpPr/>
          <p:nvPr/>
        </p:nvSpPr>
        <p:spPr>
          <a:xfrm>
            <a:off x="1504950" y="2092379"/>
            <a:ext cx="61341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14400">
              <a:spcBef>
                <a:spcPts val="12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Generalization of Randomized Trial Results with Latent Motivation </a:t>
            </a:r>
          </a:p>
          <a:p>
            <a:pPr indent="-914400">
              <a:spcBef>
                <a:spcPts val="12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– A Propensity Score Approach</a:t>
            </a:r>
            <a:endParaRPr lang="en-US" altLang="en-US" sz="4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967376E-69B1-463D-AB44-6B2546E55958}"/>
              </a:ext>
            </a:extLst>
          </p:cNvPr>
          <p:cNvSpPr/>
          <p:nvPr/>
        </p:nvSpPr>
        <p:spPr>
          <a:xfrm>
            <a:off x="5331252" y="3919003"/>
            <a:ext cx="16578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Chenxiang Li</a:t>
            </a:r>
          </a:p>
          <a:p>
            <a:pPr algn="r">
              <a:spcBef>
                <a:spcPct val="0"/>
              </a:spcBef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Andrea Troxel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5384848-AC73-441D-B8AB-A31CBD279C9F}"/>
              </a:ext>
            </a:extLst>
          </p:cNvPr>
          <p:cNvSpPr/>
          <p:nvPr/>
        </p:nvSpPr>
        <p:spPr>
          <a:xfrm>
            <a:off x="2286000" y="491463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MR7"/>
              </a:rPr>
              <a:t>Division of Biostatistics</a:t>
            </a:r>
            <a:br>
              <a:rPr lang="en-US" sz="1600" dirty="0">
                <a:solidFill>
                  <a:srgbClr val="000000"/>
                </a:solidFill>
                <a:latin typeface="CMR7"/>
              </a:rPr>
            </a:br>
            <a:r>
              <a:rPr lang="en-US" sz="1600" dirty="0">
                <a:solidFill>
                  <a:srgbClr val="000000"/>
                </a:solidFill>
                <a:latin typeface="CMR7"/>
              </a:rPr>
              <a:t>Department of Population Health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CMR7"/>
              </a:rPr>
              <a:t>New York University School of Medicine</a:t>
            </a:r>
            <a:r>
              <a:rPr lang="en-US" sz="1600" dirty="0"/>
              <a:t> </a:t>
            </a:r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6287B710-EF24-4B94-A5A9-0879EB1C7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8"/>
    </mc:Choice>
    <mc:Fallback xmlns="">
      <p:transition spd="slow" advTm="2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版面配置區 1">
                <a:extLst>
                  <a:ext uri="{FF2B5EF4-FFF2-40B4-BE49-F238E27FC236}">
                    <a16:creationId xmlns:a16="http://schemas.microsoft.com/office/drawing/2014/main" id="{DF941C5C-C26A-405F-9722-0BEE950548B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1120660" y="2600326"/>
                <a:ext cx="6902681" cy="2968453"/>
              </a:xfrm>
            </p:spPr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GB" u="sng" dirty="0"/>
                  <a:t>Motivation</a:t>
                </a:r>
                <a:r>
                  <a:rPr lang="en-GB" dirty="0"/>
                  <a:t> (M, unobserved)</a:t>
                </a:r>
                <a:r>
                  <a:rPr lang="en-US" dirty="0"/>
                  <a:t>. </a:t>
                </a:r>
                <a:r>
                  <a:rPr lang="en-US" b="0" dirty="0"/>
                  <a:t>Both discrete and continuous.</a:t>
                </a:r>
                <a:endParaRPr lang="en-GB" b="0" dirty="0"/>
              </a:p>
              <a:p>
                <a:pPr>
                  <a:spcAft>
                    <a:spcPts val="1800"/>
                  </a:spcAft>
                </a:pPr>
                <a:r>
                  <a:rPr lang="en-GB" u="sng" dirty="0"/>
                  <a:t>Participation</a:t>
                </a:r>
                <a:r>
                  <a:rPr lang="en-GB" dirty="0"/>
                  <a:t> (P, observed) ~ Ber(π</a:t>
                </a:r>
                <a:r>
                  <a:rPr lang="en-GB" baseline="-25000" dirty="0"/>
                  <a:t>p</a:t>
                </a:r>
                <a:r>
                  <a:rPr lang="en-GB" dirty="0"/>
                  <a:t>),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 smtClean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e>
                    </m:d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/>
              </a:p>
              <a:p>
                <a:pPr>
                  <a:spcAft>
                    <a:spcPts val="1800"/>
                  </a:spcAft>
                </a:pPr>
                <a:r>
                  <a:rPr lang="en-GB" u="sng" dirty="0"/>
                  <a:t>Outcome</a:t>
                </a:r>
                <a:r>
                  <a:rPr lang="en-GB" dirty="0"/>
                  <a:t> (Y, observed only for participants) ~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  <m:r>
                          <a:rPr lang="en-GB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  <m:sup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, </a:t>
                </a:r>
                <a:endParaRPr lang="en-US" dirty="0"/>
              </a:p>
              <a:p>
                <a:pPr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GB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𝑇𝑟𝑡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𝑇𝑟𝑡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文字版面配置區 1">
                <a:extLst>
                  <a:ext uri="{FF2B5EF4-FFF2-40B4-BE49-F238E27FC236}">
                    <a16:creationId xmlns:a16="http://schemas.microsoft.com/office/drawing/2014/main" id="{DF941C5C-C26A-405F-9722-0BEE950548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1120660" y="2600326"/>
                <a:ext cx="6902681" cy="2968453"/>
              </a:xfrm>
              <a:blipFill>
                <a:blip r:embed="rId5"/>
                <a:stretch>
                  <a:fillRect l="-2120" t="-2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E6F623D-55E2-491D-8AB9-5D5F3890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0033" y="1022360"/>
            <a:ext cx="988141" cy="353484"/>
          </a:xfrm>
        </p:spPr>
        <p:txBody>
          <a:bodyPr/>
          <a:lstStyle/>
          <a:p>
            <a:pPr indent="0"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Notations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C1141C9-C278-498B-8897-A1BE1DE767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3C2B190-5C54-4B1B-9B66-E5421A77F24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4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D94BD148-CA58-4064-A38F-5D47FD1D2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9500"/>
            <a:ext cx="3581400" cy="1062100"/>
          </a:xfrm>
          <a:prstGeom prst="rect">
            <a:avLst/>
          </a:prstGeom>
        </p:spPr>
      </p:pic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80B47408-0711-407C-B5F9-998CD6114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7"/>
    </mc:Choice>
    <mc:Fallback xmlns="">
      <p:transition spd="slow" advTm="2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" x="6561138" y="2576513"/>
          <p14:tracePt t="480" x="6545263" y="2576513"/>
          <p14:tracePt t="482" x="6521450" y="2566988"/>
          <p14:tracePt t="483" x="6489700" y="2551113"/>
          <p14:tracePt t="486" x="6442075" y="2535238"/>
          <p14:tracePt t="487" x="6402388" y="2519363"/>
          <p14:tracePt t="490" x="6345238" y="2495550"/>
          <p14:tracePt t="491" x="6265863" y="2471738"/>
          <p14:tracePt t="494" x="6210300" y="2439988"/>
          <p14:tracePt t="495" x="6107113" y="2392363"/>
          <p14:tracePt t="498" x="6034088" y="2360613"/>
          <p14:tracePt t="500" x="5930900" y="2305050"/>
          <p14:tracePt t="502" x="5827713" y="2257425"/>
          <p14:tracePt t="503" x="5716588" y="2184400"/>
          <p14:tracePt t="506" x="5603875" y="2120900"/>
          <p14:tracePt t="508" x="5476875" y="2049463"/>
          <p14:tracePt t="510" x="5334000" y="1970088"/>
          <p14:tracePt t="511" x="5197475" y="1881188"/>
          <p14:tracePt t="514" x="5078413" y="1801813"/>
          <p14:tracePt t="515" x="4926013" y="1714500"/>
          <p14:tracePt t="518" x="4775200" y="1619250"/>
          <p14:tracePt t="519" x="4632325" y="1538288"/>
          <p14:tracePt t="521" x="4479925" y="1450975"/>
          <p14:tracePt t="524" x="4337050" y="1371600"/>
          <p14:tracePt t="526" x="4210050" y="1300163"/>
          <p14:tracePt t="529" x="4017963" y="1195388"/>
          <p14:tracePt t="530" x="3930650" y="1155700"/>
          <p14:tracePt t="531" x="3794125" y="1084263"/>
          <p14:tracePt t="534" x="3675063" y="1020763"/>
          <p14:tracePt t="536" x="3556000" y="957263"/>
          <p14:tracePt t="538" x="3387725" y="893763"/>
          <p14:tracePt t="541" x="3205163" y="796925"/>
          <p14:tracePt t="543" x="3092450" y="757238"/>
          <p14:tracePt t="545" x="2973388" y="701675"/>
          <p14:tracePt t="548" x="2814638" y="638175"/>
          <p14:tracePt t="550" x="2733675" y="598488"/>
          <p14:tracePt t="552" x="2646363" y="566738"/>
          <p14:tracePt t="554" x="2535238" y="527050"/>
          <p14:tracePt t="556" x="2416175" y="477838"/>
          <p14:tracePt t="558" x="2224088" y="414338"/>
          <p14:tracePt t="559" x="2152650" y="390525"/>
          <p14:tracePt t="561" x="2041525" y="358775"/>
          <p14:tracePt t="564" x="1928813" y="319088"/>
          <p14:tracePt t="566" x="1833563" y="295275"/>
          <p14:tracePt t="570" x="1617663" y="223838"/>
          <p14:tracePt t="571" x="1522413" y="200025"/>
          <p14:tracePt t="573" x="1419225" y="176213"/>
          <p14:tracePt t="576" x="1331913" y="142875"/>
          <p14:tracePt t="579" x="1235075" y="119063"/>
          <p14:tracePt t="579" x="1171575" y="103188"/>
          <p14:tracePt t="581" x="1100138" y="79375"/>
          <p14:tracePt t="584" x="1036638" y="63500"/>
          <p14:tracePt t="586" x="973138" y="47625"/>
          <p14:tracePt t="588" x="908050" y="23813"/>
          <p14:tracePt t="589" x="868363" y="15875"/>
          <p14:tracePt t="591" x="836613" y="0"/>
          <p14:tracePt t="1171" x="142875" y="1155700"/>
          <p14:tracePt t="1171" x="382588" y="1308100"/>
          <p14:tracePt t="1171" x="525463" y="1387475"/>
          <p14:tracePt t="1171" x="654050" y="1458913"/>
          <p14:tracePt t="1171" x="781050" y="1547813"/>
          <p14:tracePt t="1171" x="933450" y="1627188"/>
          <p14:tracePt t="1171" x="1076325" y="1706563"/>
          <p14:tracePt t="1171" x="1163638" y="1762125"/>
          <p14:tracePt t="1171" x="1300163" y="1841500"/>
          <p14:tracePt t="1171" x="1443038" y="1922463"/>
          <p14:tracePt t="1171" x="1593850" y="2001838"/>
          <p14:tracePt t="1171" x="1738313" y="2081213"/>
          <p14:tracePt t="1171" x="1865313" y="2152650"/>
          <p14:tracePt t="1171" x="2008188" y="2233613"/>
          <p14:tracePt t="1171" x="2136775" y="2305050"/>
          <p14:tracePt t="1171" x="2279650" y="2384425"/>
          <p14:tracePt t="1171" x="2408238" y="2455863"/>
          <p14:tracePt t="1171" x="2535238" y="2519363"/>
          <p14:tracePt t="1171" x="2654300" y="2592388"/>
          <p14:tracePt t="1171" x="2782888" y="2655888"/>
          <p14:tracePt t="1171" x="2886075" y="2711450"/>
          <p14:tracePt t="1171" x="3005138" y="2774950"/>
          <p14:tracePt t="1171" x="3109913" y="2830513"/>
          <p14:tracePt t="1171" x="3197225" y="2870200"/>
          <p14:tracePt t="1171" x="3300413" y="2927350"/>
          <p14:tracePt t="1171" x="3387725" y="2982913"/>
          <p14:tracePt t="1171" x="3467100" y="3022600"/>
          <p14:tracePt t="1171" x="3556000" y="3070225"/>
          <p14:tracePt t="1171" x="3635375" y="3109913"/>
          <p14:tracePt t="1171" x="3698875" y="3157538"/>
          <p14:tracePt t="1171" x="3778250" y="3189288"/>
          <p14:tracePt t="1171" x="3851275" y="3221038"/>
          <p14:tracePt t="1171" x="3914775" y="3252788"/>
          <p14:tracePt t="1171" x="3970338" y="3286125"/>
          <p14:tracePt t="1171" x="4033838" y="3317875"/>
          <p14:tracePt t="1171" x="4073525" y="3333750"/>
          <p14:tracePt t="1171" x="4121150" y="3357563"/>
          <p14:tracePt t="1171" x="4168775" y="3373438"/>
          <p14:tracePt t="1171" x="4217988" y="3397250"/>
          <p14:tracePt t="1171" x="4257675" y="3421063"/>
          <p14:tracePt t="1171" x="4289425" y="3436938"/>
          <p14:tracePt t="1171" x="4329113" y="3452813"/>
          <p14:tracePt t="1171" x="4352925" y="3468688"/>
          <p14:tracePt t="1171" x="4376738" y="3476625"/>
          <p14:tracePt t="1171" x="4408488" y="3492500"/>
          <p14:tracePt t="1171" x="4424363" y="3500438"/>
          <p14:tracePt t="1171" x="4440238" y="3508375"/>
          <p14:tracePt t="1171" x="4471988" y="3524250"/>
          <p14:tracePt t="1171" x="4487863" y="3532188"/>
          <p14:tracePt t="1171" x="4503738" y="3540125"/>
          <p14:tracePt t="1171" x="4511675" y="3548063"/>
          <p14:tracePt t="1171" x="4527550" y="3556000"/>
          <p14:tracePt t="1171" x="4535488" y="3563938"/>
          <p14:tracePt t="1171" x="4551363" y="3563938"/>
          <p14:tracePt t="1171" x="4559300" y="3579813"/>
          <p14:tracePt t="1171" x="4567238" y="3579813"/>
          <p14:tracePt t="1171" x="4584700" y="3587750"/>
          <p14:tracePt t="1171" x="4592638" y="3595688"/>
          <p14:tracePt t="1171" x="4608513" y="3605213"/>
          <p14:tracePt t="1171" x="4616450" y="3613150"/>
          <p14:tracePt t="1171" x="4624388" y="3621088"/>
          <p14:tracePt t="1171" x="4640263" y="3629025"/>
          <p14:tracePt t="1171" x="4648200" y="3636963"/>
          <p14:tracePt t="1171" x="4656138" y="3644900"/>
          <p14:tracePt t="1171" x="4664075" y="3652838"/>
          <p14:tracePt t="1171" x="4672013" y="3652838"/>
          <p14:tracePt t="1171" x="4695825" y="3668713"/>
          <p14:tracePt t="1171" x="4703763" y="3676650"/>
          <p14:tracePt t="1171" x="4719638" y="3684588"/>
          <p14:tracePt t="1171" x="4727575" y="3692525"/>
          <p14:tracePt t="1171" x="4735513" y="3692525"/>
          <p14:tracePt t="1171" x="4743450" y="3700463"/>
          <p14:tracePt t="1171" x="4751388" y="3708400"/>
          <p14:tracePt t="1171" x="4759325" y="3716338"/>
          <p14:tracePt t="1171" x="4767263" y="3724275"/>
          <p14:tracePt t="1171" x="4775200" y="3724275"/>
          <p14:tracePt t="1171" x="4783138" y="3732213"/>
          <p14:tracePt t="1171" x="4791075" y="3740150"/>
          <p14:tracePt t="1171" x="4799013" y="3748088"/>
          <p14:tracePt t="1171" x="4806950" y="3748088"/>
          <p14:tracePt t="1171" x="4814888" y="3756025"/>
          <p14:tracePt t="1171" x="4822825" y="3756025"/>
          <p14:tracePt t="1171" x="4822825" y="3763963"/>
          <p14:tracePt t="1171" x="4830763" y="3763963"/>
          <p14:tracePt t="1171" x="4822825" y="3756025"/>
          <p14:tracePt t="1171" x="4814888" y="3756025"/>
          <p14:tracePt t="1171" x="4814888" y="3748088"/>
          <p14:tracePt t="1171" x="4806950" y="3748088"/>
          <p14:tracePt t="1171" x="4799013" y="3732213"/>
          <p14:tracePt t="1171" x="4791075" y="3732213"/>
          <p14:tracePt t="1171" x="4791075" y="3716338"/>
          <p14:tracePt t="1171" x="4775200" y="3716338"/>
          <p14:tracePt t="1171" x="4767263" y="3700463"/>
          <p14:tracePt t="1171" x="4751388" y="3692525"/>
          <p14:tracePt t="1171" x="4735513" y="3676650"/>
          <p14:tracePt t="1171" x="4711700" y="3660775"/>
          <p14:tracePt t="1171" x="4703763" y="3644900"/>
          <p14:tracePt t="1171" x="4672013" y="3636963"/>
          <p14:tracePt t="1171" x="4648200" y="3621088"/>
          <p14:tracePt t="1171" x="4624388" y="3605213"/>
          <p14:tracePt t="1171" x="4576763" y="3579813"/>
          <p14:tracePt t="1171" x="4551363" y="3563938"/>
          <p14:tracePt t="1171" x="4511675" y="3548063"/>
          <p14:tracePt t="1171" x="4487863" y="3524250"/>
          <p14:tracePt t="1171" x="4440238" y="3508375"/>
          <p14:tracePt t="1171" x="4360863" y="3476625"/>
          <p14:tracePt t="1171" x="4337050" y="3468688"/>
          <p14:tracePt t="1171" x="4281488" y="3444875"/>
          <p14:tracePt t="1171" x="4192588" y="3421063"/>
          <p14:tracePt t="1171" x="4152900" y="3405188"/>
          <p14:tracePt t="1171" x="4089400" y="3389313"/>
          <p14:tracePt t="1171" x="4025900" y="3373438"/>
          <p14:tracePt t="1171" x="3946525" y="3349625"/>
          <p14:tracePt t="1171" x="3883025" y="3333750"/>
          <p14:tracePt t="1171" x="3802063" y="3317875"/>
          <p14:tracePt t="1171" x="3722688" y="3302000"/>
          <p14:tracePt t="1171" x="3651250" y="3294063"/>
          <p14:tracePt t="1171" x="3587750" y="3286125"/>
          <p14:tracePt t="1171" x="3492500" y="3270250"/>
          <p14:tracePt t="1171" x="3435350" y="3262313"/>
          <p14:tracePt t="1171" x="3348038" y="3244850"/>
          <p14:tracePt t="1171" x="3300413" y="3236913"/>
          <p14:tracePt t="1171" x="3228975" y="3228975"/>
          <p14:tracePt t="1171" x="3157538" y="3221038"/>
          <p14:tracePt t="1171" x="3092450" y="3205163"/>
          <p14:tracePt t="1171" x="3013075" y="3181350"/>
          <p14:tracePt t="1171" x="2965450" y="3181350"/>
          <p14:tracePt t="1171" x="2925763" y="3173413"/>
          <p14:tracePt t="1171" x="2862263" y="3157538"/>
          <p14:tracePt t="1171" x="2806700" y="3149600"/>
          <p14:tracePt t="1171" x="2717800" y="3117850"/>
          <p14:tracePt t="1171" x="2693988" y="3109913"/>
          <p14:tracePt t="1171" x="2638425" y="3094038"/>
          <p14:tracePt t="1171" x="2582863" y="3070225"/>
          <p14:tracePt t="1171" x="2535238" y="3054350"/>
          <p14:tracePt t="1171" x="2463800" y="3030538"/>
          <p14:tracePt t="1171" x="2416175" y="3006725"/>
          <p14:tracePt t="1171" x="2374900" y="2982913"/>
          <p14:tracePt t="1171" x="2311400" y="2959100"/>
          <p14:tracePt t="1171" x="2263775" y="2927350"/>
          <p14:tracePt t="1171" x="2200275" y="2894013"/>
          <p14:tracePt t="1171" x="2160588" y="2862263"/>
          <p14:tracePt t="1171" x="2105025" y="2830513"/>
          <p14:tracePt t="1171" x="2033588" y="2790825"/>
          <p14:tracePt t="1171" x="1976438" y="2759075"/>
          <p14:tracePt t="1171" x="1905000" y="2703513"/>
          <p14:tracePt t="1171" x="1857375" y="2671763"/>
          <p14:tracePt t="1171" x="1793875" y="2632075"/>
          <p14:tracePt t="1171" x="1722438" y="2576513"/>
          <p14:tracePt t="1171" x="1651000" y="2527300"/>
          <p14:tracePt t="1171" x="1585913" y="2471738"/>
          <p14:tracePt t="1171" x="1506538" y="2424113"/>
          <p14:tracePt t="1171" x="1427163" y="2360613"/>
          <p14:tracePt t="1171" x="1355725" y="2305050"/>
          <p14:tracePt t="1171" x="1274763" y="2249488"/>
          <p14:tracePt t="1171" x="1139825" y="2152650"/>
          <p14:tracePt t="1171" x="1084263" y="2105025"/>
          <p14:tracePt t="1171" x="973138" y="2033588"/>
          <p14:tracePt t="1171" x="741363" y="1865313"/>
          <p14:tracePt t="1171" x="638175" y="1785938"/>
          <p14:tracePt t="1171" x="509588" y="1714500"/>
          <p14:tracePt t="1171" x="398463" y="1635125"/>
          <p14:tracePt t="1171" x="263525" y="1547813"/>
          <p14:tracePt t="1171" x="158750" y="1474788"/>
          <p14:tracePt t="1332" x="215900" y="773113"/>
          <p14:tracePt t="1333" x="327025" y="820738"/>
          <p14:tracePt t="1335" x="461963" y="862013"/>
          <p14:tracePt t="1337" x="582613" y="909638"/>
          <p14:tracePt t="1338" x="757238" y="973138"/>
          <p14:tracePt t="1341" x="820738" y="996950"/>
          <p14:tracePt t="1343" x="981075" y="1052513"/>
          <p14:tracePt t="1345" x="1100138" y="1100138"/>
          <p14:tracePt t="1347" x="1235075" y="1139825"/>
          <p14:tracePt t="1349" x="1323975" y="1163638"/>
          <p14:tracePt t="1352" x="1427163" y="1204913"/>
          <p14:tracePt t="1353" x="1546225" y="1236663"/>
          <p14:tracePt t="1355" x="1722438" y="1300163"/>
          <p14:tracePt t="1357" x="1778000" y="1316038"/>
          <p14:tracePt t="1359" x="1873250" y="1339850"/>
          <p14:tracePt t="1361" x="1968500" y="1379538"/>
          <p14:tracePt t="1363" x="2057400" y="1403350"/>
          <p14:tracePt t="1365" x="2144713" y="1419225"/>
          <p14:tracePt t="1367" x="2224088" y="1443038"/>
          <p14:tracePt t="1369" x="2295525" y="1474788"/>
          <p14:tracePt t="1371" x="2366963" y="1490663"/>
          <p14:tracePt t="1373" x="2439988" y="1506538"/>
          <p14:tracePt t="1375" x="2487613" y="1522413"/>
          <p14:tracePt t="1377" x="2543175" y="1538288"/>
          <p14:tracePt t="1379" x="2590800" y="1547813"/>
          <p14:tracePt t="1381" x="2630488" y="1563688"/>
          <p14:tracePt t="1383" x="2670175" y="1563688"/>
          <p14:tracePt t="1386" x="2701925" y="1571625"/>
          <p14:tracePt t="1387" x="2725738" y="1579563"/>
          <p14:tracePt t="1388" x="2767013" y="1587500"/>
          <p14:tracePt t="1391" x="2782888" y="1595438"/>
          <p14:tracePt t="1392" x="2790825" y="1595438"/>
          <p14:tracePt t="1395" x="2798763" y="1595438"/>
          <p14:tracePt t="1397" x="2814638" y="1595438"/>
          <p14:tracePt t="1399" x="2822575" y="1603375"/>
          <p14:tracePt t="1402" x="2830513" y="1603375"/>
          <p14:tracePt t="1405" x="2838450" y="1603375"/>
          <p14:tracePt t="1439" x="2838450" y="1611313"/>
          <p14:tracePt t="1455" x="2838450" y="1619250"/>
          <p14:tracePt t="1457" x="2846388" y="1619250"/>
          <p14:tracePt t="1461" x="2846388" y="1627188"/>
          <p14:tracePt t="1463" x="2854325" y="1635125"/>
          <p14:tracePt t="1465" x="2854325" y="1643063"/>
          <p14:tracePt t="1466" x="2862263" y="1651000"/>
          <p14:tracePt t="1471" x="2870200" y="1666875"/>
          <p14:tracePt t="1473" x="2870200" y="1674813"/>
          <p14:tracePt t="1475" x="2878138" y="1682750"/>
          <p14:tracePt t="1477" x="2886075" y="1690688"/>
          <p14:tracePt t="1479" x="2894013" y="1698625"/>
          <p14:tracePt t="1481" x="2894013" y="1706563"/>
          <p14:tracePt t="1484" x="2909888" y="1714500"/>
          <p14:tracePt t="1486" x="2917825" y="1730375"/>
          <p14:tracePt t="1487" x="2925763" y="1738313"/>
          <p14:tracePt t="1489" x="2933700" y="1746250"/>
          <p14:tracePt t="1491" x="2949575" y="1754188"/>
          <p14:tracePt t="1493" x="2949575" y="1770063"/>
          <p14:tracePt t="1495" x="2965450" y="1778000"/>
          <p14:tracePt t="1497" x="2973388" y="1785938"/>
          <p14:tracePt t="1500" x="2981325" y="1793875"/>
          <p14:tracePt t="1501" x="2989263" y="1801813"/>
          <p14:tracePt t="1504" x="2997200" y="1809750"/>
          <p14:tracePt t="1507" x="3021013" y="1825625"/>
          <p14:tracePt t="1508" x="3028950" y="1841500"/>
          <p14:tracePt t="1510" x="3044825" y="1849438"/>
          <p14:tracePt t="1513" x="3052763" y="1857375"/>
          <p14:tracePt t="1515" x="3068638" y="1865313"/>
          <p14:tracePt t="1517" x="3076575" y="1873250"/>
          <p14:tracePt t="1519" x="3084513" y="1881188"/>
          <p14:tracePt t="1521" x="3109913" y="1890713"/>
          <p14:tracePt t="1523" x="3117850" y="1898650"/>
          <p14:tracePt t="1524" x="3133725" y="1906588"/>
          <p14:tracePt t="1527" x="3141663" y="1914525"/>
          <p14:tracePt t="1529" x="3157538" y="1922463"/>
          <p14:tracePt t="1531" x="3173413" y="1938338"/>
          <p14:tracePt t="1533" x="3189288" y="1938338"/>
          <p14:tracePt t="1536" x="3197225" y="1954213"/>
          <p14:tracePt t="1537" x="3213100" y="1954213"/>
          <p14:tracePt t="1538" x="3221038" y="1962150"/>
          <p14:tracePt t="1540" x="3228975" y="1970088"/>
          <p14:tracePt t="1543" x="3244850" y="1978025"/>
          <p14:tracePt t="1545" x="3252788" y="1978025"/>
          <p14:tracePt t="1547" x="3260725" y="1985963"/>
          <p14:tracePt t="1550" x="3268663" y="1985963"/>
          <p14:tracePt t="1551" x="3276600" y="1993900"/>
          <p14:tracePt t="1554" x="3292475" y="1993900"/>
          <p14:tracePt t="1556" x="3292475" y="2001838"/>
          <p14:tracePt t="1557" x="3300413" y="2001838"/>
          <p14:tracePt t="1559" x="3308350" y="2001838"/>
          <p14:tracePt t="1561" x="3308350" y="2009775"/>
          <p14:tracePt t="1563" x="3324225" y="2009775"/>
          <p14:tracePt t="1565" x="3332163" y="2017713"/>
          <p14:tracePt t="1567" x="3340100" y="2017713"/>
          <p14:tracePt t="1570" x="3348038" y="2017713"/>
          <p14:tracePt t="1571" x="3355975" y="2025650"/>
          <p14:tracePt t="1573" x="3371850" y="2025650"/>
          <p14:tracePt t="1575" x="3371850" y="2033588"/>
          <p14:tracePt t="1577" x="3379788" y="2033588"/>
          <p14:tracePt t="1579" x="3395663" y="2041525"/>
          <p14:tracePt t="1581" x="3403600" y="2049463"/>
          <p14:tracePt t="1584" x="3419475" y="2049463"/>
          <p14:tracePt t="1586" x="3435350" y="2065338"/>
          <p14:tracePt t="1587" x="3443288" y="2065338"/>
          <p14:tracePt t="1589" x="3459163" y="2073275"/>
          <p14:tracePt t="1591" x="3476625" y="2081213"/>
          <p14:tracePt t="1593" x="3500438" y="2089150"/>
          <p14:tracePt t="1595" x="3516313" y="2097088"/>
          <p14:tracePt t="1597" x="3532188" y="2105025"/>
          <p14:tracePt t="1600" x="3540125" y="2105025"/>
          <p14:tracePt t="1601" x="3563938" y="2120900"/>
          <p14:tracePt t="1603" x="3587750" y="2128838"/>
          <p14:tracePt t="1605" x="3603625" y="2136775"/>
          <p14:tracePt t="1607" x="3627438" y="2144713"/>
          <p14:tracePt t="1609" x="3643313" y="2152650"/>
          <p14:tracePt t="1611" x="3667125" y="2160588"/>
          <p14:tracePt t="1613" x="3690938" y="2168525"/>
          <p14:tracePt t="1616" x="3706813" y="2176463"/>
          <p14:tracePt t="1619" x="3754438" y="2200275"/>
          <p14:tracePt t="1623" x="3794125" y="2208213"/>
          <p14:tracePt t="1625" x="3825875" y="2216150"/>
          <p14:tracePt t="1626" x="3859213" y="2233613"/>
          <p14:tracePt t="1629" x="3875088" y="2241550"/>
          <p14:tracePt t="1630" x="3898900" y="2241550"/>
          <p14:tracePt t="1633" x="3922713" y="2249488"/>
          <p14:tracePt t="1635" x="3946525" y="2257425"/>
          <p14:tracePt t="1637" x="3970338" y="2265363"/>
          <p14:tracePt t="1639" x="3994150" y="2265363"/>
          <p14:tracePt t="1641" x="4010025" y="2273300"/>
          <p14:tracePt t="1643" x="4033838" y="2281238"/>
          <p14:tracePt t="1645" x="4049713" y="2281238"/>
          <p14:tracePt t="1647" x="4065588" y="2289175"/>
          <p14:tracePt t="1649" x="4089400" y="2289175"/>
          <p14:tracePt t="1651" x="4105275" y="2289175"/>
          <p14:tracePt t="1653" x="4129088" y="2297113"/>
          <p14:tracePt t="1655" x="4144963" y="2297113"/>
          <p14:tracePt t="1657" x="4152900" y="2297113"/>
          <p14:tracePt t="1659" x="4168775" y="2305050"/>
          <p14:tracePt t="1661" x="4192588" y="2305050"/>
          <p14:tracePt t="1665" x="4210050" y="2305050"/>
          <p14:tracePt t="1667" x="4217988" y="2305050"/>
          <p14:tracePt t="1668" x="4233863" y="2312988"/>
          <p14:tracePt t="1673" x="4241800" y="2312988"/>
          <p14:tracePt t="1675" x="4257675" y="2312988"/>
          <p14:tracePt t="1677" x="4265613" y="2312988"/>
          <p14:tracePt t="1679" x="4273550" y="2312988"/>
          <p14:tracePt t="1681" x="4273550" y="2320925"/>
          <p14:tracePt t="1683" x="4281488" y="2320925"/>
          <p14:tracePt t="1685" x="4289425" y="2320925"/>
          <p14:tracePt t="1689" x="4305300" y="2320925"/>
          <p14:tracePt t="1693" x="4313238" y="2320925"/>
          <p14:tracePt t="1694" x="4329113" y="2320925"/>
          <p14:tracePt t="1699" x="4344988" y="2320925"/>
          <p14:tracePt t="1701" x="4352925" y="2320925"/>
          <p14:tracePt t="1703" x="4360863" y="2320925"/>
          <p14:tracePt t="1704" x="4368800" y="2320925"/>
          <p14:tracePt t="1707" x="4384675" y="2328863"/>
          <p14:tracePt t="1709" x="4400550" y="2328863"/>
          <p14:tracePt t="1711" x="4408488" y="2328863"/>
          <p14:tracePt t="1713" x="4424363" y="2336800"/>
          <p14:tracePt t="1715" x="4440238" y="2336800"/>
          <p14:tracePt t="1717" x="4464050" y="2344738"/>
          <p14:tracePt t="1719" x="4471988" y="2344738"/>
          <p14:tracePt t="1721" x="4487863" y="2344738"/>
          <p14:tracePt t="1723" x="4511675" y="2344738"/>
          <p14:tracePt t="1725" x="4527550" y="2352675"/>
          <p14:tracePt t="1727" x="4551363" y="2352675"/>
          <p14:tracePt t="1729" x="4576763" y="2360613"/>
          <p14:tracePt t="1731" x="4584700" y="2360613"/>
          <p14:tracePt t="1734" x="4608513" y="2360613"/>
          <p14:tracePt t="1735" x="4624388" y="2368550"/>
          <p14:tracePt t="1737" x="4648200" y="2368550"/>
          <p14:tracePt t="1739" x="4664075" y="2368550"/>
          <p14:tracePt t="1741" x="4679950" y="2376488"/>
          <p14:tracePt t="1742" x="4711700" y="2384425"/>
          <p14:tracePt t="1745" x="4727575" y="2384425"/>
          <p14:tracePt t="1747" x="4743450" y="2384425"/>
          <p14:tracePt t="1749" x="4767263" y="2384425"/>
          <p14:tracePt t="1751" x="4775200" y="2384425"/>
          <p14:tracePt t="1753" x="4791075" y="2392363"/>
          <p14:tracePt t="1755" x="4806950" y="2392363"/>
          <p14:tracePt t="1757" x="4822825" y="2392363"/>
          <p14:tracePt t="1759" x="4830763" y="2400300"/>
          <p14:tracePt t="1761" x="4838700" y="2400300"/>
          <p14:tracePt t="1763" x="4862513" y="2400300"/>
          <p14:tracePt t="1765" x="4870450" y="2400300"/>
          <p14:tracePt t="1769" x="4886325" y="2400300"/>
          <p14:tracePt t="1773" x="4894263" y="2400300"/>
          <p14:tracePt t="1779" x="4902200" y="2400300"/>
          <p14:tracePt t="2639" x="4894263" y="2400300"/>
          <p14:tracePt t="2645" x="4886325" y="2400300"/>
          <p14:tracePt t="2647" x="4878388" y="2400300"/>
          <p14:tracePt t="2653" x="4870450" y="2400300"/>
          <p14:tracePt t="2657" x="4862513" y="2400300"/>
          <p14:tracePt t="2661" x="4854575" y="2400300"/>
          <p14:tracePt t="2663" x="4846638" y="2400300"/>
          <p14:tracePt t="2667" x="4838700" y="2400300"/>
          <p14:tracePt t="2673" x="4830763" y="2400300"/>
          <p14:tracePt t="2677" x="4822825" y="2400300"/>
          <p14:tracePt t="2679" x="4814888" y="2400300"/>
          <p14:tracePt t="2683" x="4806950" y="2400300"/>
          <p14:tracePt t="2685" x="4806950" y="2392363"/>
          <p14:tracePt t="2687" x="4799013" y="2392363"/>
          <p14:tracePt t="2692" x="4791075" y="2392363"/>
          <p14:tracePt t="2695" x="4783138" y="2392363"/>
          <p14:tracePt t="2699" x="4775200" y="2392363"/>
          <p14:tracePt t="2705" x="4767263" y="2392363"/>
          <p14:tracePt t="2709" x="4759325" y="2392363"/>
          <p14:tracePt t="2712" x="4751388" y="2392363"/>
          <p14:tracePt t="2717" x="4743450" y="2392363"/>
          <p14:tracePt t="2721" x="4735513" y="2384425"/>
          <p14:tracePt t="2724" x="4727575" y="2384425"/>
          <p14:tracePt t="2727" x="4719638" y="2384425"/>
          <p14:tracePt t="2729" x="4719638" y="2376488"/>
          <p14:tracePt t="2731" x="4711700" y="2376488"/>
          <p14:tracePt t="2733" x="4703763" y="2376488"/>
          <p14:tracePt t="2737" x="4695825" y="2376488"/>
          <p14:tracePt t="2739" x="4687888" y="2376488"/>
          <p14:tracePt t="2741" x="4679950" y="2376488"/>
          <p14:tracePt t="2743" x="4672013" y="2376488"/>
          <p14:tracePt t="2745" x="4664075" y="2376488"/>
          <p14:tracePt t="2750" x="4648200" y="2376488"/>
          <p14:tracePt t="2751" x="4640263" y="2376488"/>
          <p14:tracePt t="2753" x="4632325" y="2368550"/>
          <p14:tracePt t="2755" x="4624388" y="2368550"/>
          <p14:tracePt t="2757" x="4616450" y="2368550"/>
          <p14:tracePt t="2758" x="4608513" y="2360613"/>
          <p14:tracePt t="2761" x="4592638" y="2360613"/>
          <p14:tracePt t="2765" x="4584700" y="2360613"/>
          <p14:tracePt t="2767" x="4567238" y="2360613"/>
          <p14:tracePt t="2771" x="4551363" y="2360613"/>
          <p14:tracePt t="2773" x="4543425" y="2352675"/>
          <p14:tracePt t="2777" x="4527550" y="2352675"/>
          <p14:tracePt t="2781" x="4519613" y="2352675"/>
          <p14:tracePt t="2783" x="4511675" y="2352675"/>
          <p14:tracePt t="2785" x="4503738" y="2352675"/>
          <p14:tracePt t="2789" x="4495800" y="2352675"/>
          <p14:tracePt t="2790" x="4487863" y="2352675"/>
          <p14:tracePt t="2792" x="4479925" y="2352675"/>
          <p14:tracePt t="2794" x="4479925" y="2344738"/>
          <p14:tracePt t="2796" x="4471988" y="2344738"/>
          <p14:tracePt t="2799" x="4464050" y="2344738"/>
          <p14:tracePt t="2803" x="4456113" y="2344738"/>
          <p14:tracePt t="2805" x="4448175" y="2344738"/>
          <p14:tracePt t="2809" x="4440238" y="2344738"/>
          <p14:tracePt t="2812" x="4432300" y="2336800"/>
          <p14:tracePt t="2815" x="4424363" y="2336800"/>
          <p14:tracePt t="2817" x="4416425" y="2336800"/>
          <p14:tracePt t="2821" x="4408488" y="2336800"/>
          <p14:tracePt t="2823" x="4400550" y="2336800"/>
          <p14:tracePt t="2825" x="4392613" y="2336800"/>
          <p14:tracePt t="2828" x="4384675" y="2336800"/>
          <p14:tracePt t="2833" x="4376738" y="2336800"/>
          <p14:tracePt t="2835" x="4368800" y="2336800"/>
          <p14:tracePt t="2837" x="4360863" y="2336800"/>
          <p14:tracePt t="2838" x="4352925" y="2336800"/>
          <p14:tracePt t="2843" x="4344988" y="2336800"/>
          <p14:tracePt t="2844" x="4337050" y="2336800"/>
          <p14:tracePt t="2847" x="4329113" y="2336800"/>
          <p14:tracePt t="2851" x="4321175" y="2328863"/>
          <p14:tracePt t="2855" x="4305300" y="2328863"/>
          <p14:tracePt t="2859" x="4297363" y="2328863"/>
          <p14:tracePt t="2863" x="4289425" y="2328863"/>
          <p14:tracePt t="2865" x="4281488" y="2328863"/>
          <p14:tracePt t="2871" x="4273550" y="2328863"/>
          <p14:tracePt t="2877" x="4265613" y="2328863"/>
          <p14:tracePt t="2883" x="4257675" y="2328863"/>
          <p14:tracePt t="2889" x="4249738" y="2328863"/>
          <p14:tracePt t="2901" x="4241800" y="2328863"/>
          <p14:tracePt t="2945" x="4233863" y="2328863"/>
          <p14:tracePt t="2969" x="4225925" y="2328863"/>
          <p14:tracePt t="2977" x="4217988" y="2328863"/>
          <p14:tracePt t="2993" x="4210050" y="2328863"/>
          <p14:tracePt t="2995" x="4210050" y="2336800"/>
          <p14:tracePt t="3005" x="4210050" y="2344738"/>
          <p14:tracePt t="3007" x="4200525" y="2344738"/>
          <p14:tracePt t="3019" x="4200525" y="2352675"/>
          <p14:tracePt t="3025" x="4192588" y="2352675"/>
          <p14:tracePt t="3039" x="4184650" y="2360613"/>
          <p14:tracePt t="3055" x="4184650" y="2368550"/>
          <p14:tracePt t="3061" x="4176713" y="2368550"/>
          <p14:tracePt t="3069" x="4176713" y="2376488"/>
          <p14:tracePt t="3089" x="4168775" y="2384425"/>
          <p14:tracePt t="3100" x="4160838" y="2392363"/>
          <p14:tracePt t="3105" x="4152900" y="2392363"/>
          <p14:tracePt t="3109" x="4152900" y="2400300"/>
          <p14:tracePt t="3118" x="4137025" y="2408238"/>
          <p14:tracePt t="3119" x="4137025" y="2416175"/>
          <p14:tracePt t="3121" x="4129088" y="2416175"/>
          <p14:tracePt t="3123" x="4121150" y="2416175"/>
          <p14:tracePt t="3127" x="4121150" y="2424113"/>
          <p14:tracePt t="3129" x="4113213" y="2424113"/>
          <p14:tracePt t="3133" x="4105275" y="2432050"/>
          <p14:tracePt t="3137" x="4097338" y="2432050"/>
          <p14:tracePt t="3139" x="4089400" y="2432050"/>
          <p14:tracePt t="3141" x="4089400" y="2439988"/>
          <p14:tracePt t="3143" x="4081463" y="2439988"/>
          <p14:tracePt t="3145" x="4081463" y="2447925"/>
          <p14:tracePt t="3149" x="4073525" y="2447925"/>
          <p14:tracePt t="3153" x="4065588" y="2455863"/>
          <p14:tracePt t="3155" x="4057650" y="2455863"/>
          <p14:tracePt t="3157" x="4049713" y="2455863"/>
          <p14:tracePt t="3161" x="4041775" y="2463800"/>
          <p14:tracePt t="3168" x="4033838" y="2463800"/>
          <p14:tracePt t="3169" x="4025900" y="2463800"/>
          <p14:tracePt t="3173" x="4017963" y="2471738"/>
          <p14:tracePt t="3177" x="4010025" y="2471738"/>
          <p14:tracePt t="3179" x="4010025" y="2479675"/>
          <p14:tracePt t="3181" x="4002088" y="2479675"/>
          <p14:tracePt t="3185" x="3994150" y="2479675"/>
          <p14:tracePt t="3189" x="3986213" y="2487613"/>
          <p14:tracePt t="3193" x="3978275" y="2487613"/>
          <p14:tracePt t="3195" x="3970338" y="2487613"/>
          <p14:tracePt t="3199" x="3962400" y="2495550"/>
          <p14:tracePt t="3201" x="3946525" y="2495550"/>
          <p14:tracePt t="3203" x="3946525" y="2503488"/>
          <p14:tracePt t="3205" x="3930650" y="2503488"/>
          <p14:tracePt t="3208" x="3922713" y="2511425"/>
          <p14:tracePt t="3210" x="3914775" y="2511425"/>
          <p14:tracePt t="3213" x="3906838" y="2511425"/>
          <p14:tracePt t="3215" x="3890963" y="2519363"/>
          <p14:tracePt t="3218" x="3883025" y="2519363"/>
          <p14:tracePt t="3219" x="3867150" y="2527300"/>
          <p14:tracePt t="3221" x="3859213" y="2527300"/>
          <p14:tracePt t="3223" x="3843338" y="2535238"/>
          <p14:tracePt t="3225" x="3833813" y="2535238"/>
          <p14:tracePt t="3227" x="3817938" y="2535238"/>
          <p14:tracePt t="3229" x="3810000" y="2543175"/>
          <p14:tracePt t="3231" x="3786188" y="2543175"/>
          <p14:tracePt t="3233" x="3778250" y="2551113"/>
          <p14:tracePt t="3235" x="3762375" y="2551113"/>
          <p14:tracePt t="3237" x="3746500" y="2551113"/>
          <p14:tracePt t="3239" x="3730625" y="2551113"/>
          <p14:tracePt t="3240" x="3714750" y="2559050"/>
          <p14:tracePt t="3243" x="3698875" y="2566988"/>
          <p14:tracePt t="3245" x="3683000" y="2566988"/>
          <p14:tracePt t="3246" x="3675063" y="2566988"/>
          <p14:tracePt t="3249" x="3651250" y="2566988"/>
          <p14:tracePt t="3251" x="3635375" y="2566988"/>
          <p14:tracePt t="3253" x="3627438" y="2576513"/>
          <p14:tracePt t="3255" x="3603625" y="2576513"/>
          <p14:tracePt t="3257" x="3595688" y="2584450"/>
          <p14:tracePt t="3259" x="3579813" y="2584450"/>
          <p14:tracePt t="3260" x="3571875" y="2584450"/>
          <p14:tracePt t="3262" x="3563938" y="2584450"/>
          <p14:tracePt t="3264" x="3548063" y="2592388"/>
          <p14:tracePt t="3267" x="3532188" y="2592388"/>
          <p14:tracePt t="3269" x="3524250" y="2592388"/>
          <p14:tracePt t="3271" x="3516313" y="2600325"/>
          <p14:tracePt t="3273" x="3500438" y="2600325"/>
          <p14:tracePt t="3275" x="3492500" y="2600325"/>
          <p14:tracePt t="3277" x="3476625" y="2600325"/>
          <p14:tracePt t="3279" x="3467100" y="2600325"/>
          <p14:tracePt t="3281" x="3459163" y="2608263"/>
          <p14:tracePt t="3283" x="3451225" y="2608263"/>
          <p14:tracePt t="3285" x="3435350" y="2616200"/>
          <p14:tracePt t="3287" x="3427413" y="2616200"/>
          <p14:tracePt t="3291" x="3411538" y="2616200"/>
          <p14:tracePt t="3293" x="3403600" y="2616200"/>
          <p14:tracePt t="3295" x="3403600" y="2624138"/>
          <p14:tracePt t="3297" x="3387725" y="2624138"/>
          <p14:tracePt t="3300" x="3379788" y="2624138"/>
          <p14:tracePt t="3301" x="3371850" y="2624138"/>
          <p14:tracePt t="3303" x="3363913" y="2632075"/>
          <p14:tracePt t="3305" x="3355975" y="2632075"/>
          <p14:tracePt t="3307" x="3348038" y="2632075"/>
          <p14:tracePt t="3309" x="3332163" y="2640013"/>
          <p14:tracePt t="3313" x="3316288" y="2640013"/>
          <p14:tracePt t="3315" x="3308350" y="2647950"/>
          <p14:tracePt t="3318" x="3292475" y="2647950"/>
          <p14:tracePt t="3319" x="3284538" y="2655888"/>
          <p14:tracePt t="3321" x="3260725" y="2663825"/>
          <p14:tracePt t="3323" x="3252788" y="2663825"/>
          <p14:tracePt t="3324" x="3236913" y="2663825"/>
          <p14:tracePt t="3326" x="3221038" y="2671763"/>
          <p14:tracePt t="3329" x="3205163" y="2679700"/>
          <p14:tracePt t="3331" x="3181350" y="2679700"/>
          <p14:tracePt t="3333" x="3165475" y="2679700"/>
          <p14:tracePt t="3335" x="3149600" y="2687638"/>
          <p14:tracePt t="3337" x="3133725" y="2695575"/>
          <p14:tracePt t="3338" x="3109913" y="2703513"/>
          <p14:tracePt t="3341" x="3084513" y="2703513"/>
          <p14:tracePt t="3342" x="3060700" y="2711450"/>
          <p14:tracePt t="3344" x="3036888" y="2719388"/>
          <p14:tracePt t="3347" x="3013075" y="2727325"/>
          <p14:tracePt t="3349" x="2989263" y="2727325"/>
          <p14:tracePt t="3351" x="2973388" y="2735263"/>
          <p14:tracePt t="3353" x="2949575" y="2743200"/>
          <p14:tracePt t="3354" x="2925763" y="2751138"/>
          <p14:tracePt t="3357" x="2901950" y="2759075"/>
          <p14:tracePt t="3358" x="2878138" y="2759075"/>
          <p14:tracePt t="3360" x="2854325" y="2767013"/>
          <p14:tracePt t="3362" x="2830513" y="2767013"/>
          <p14:tracePt t="3365" x="2806700" y="2774950"/>
          <p14:tracePt t="3367" x="2774950" y="2782888"/>
          <p14:tracePt t="3369" x="2751138" y="2782888"/>
          <p14:tracePt t="3371" x="2725738" y="2790825"/>
          <p14:tracePt t="3373" x="2709863" y="2798763"/>
          <p14:tracePt t="3375" x="2686050" y="2798763"/>
          <p14:tracePt t="3377" x="2670175" y="2806700"/>
          <p14:tracePt t="3379" x="2646363" y="2806700"/>
          <p14:tracePt t="3381" x="2630488" y="2806700"/>
          <p14:tracePt t="3383" x="2606675" y="2814638"/>
          <p14:tracePt t="3385" x="2590800" y="2822575"/>
          <p14:tracePt t="3387" x="2574925" y="2822575"/>
          <p14:tracePt t="3389" x="2559050" y="2830513"/>
          <p14:tracePt t="3391" x="2551113" y="2830513"/>
          <p14:tracePt t="3393" x="2527300" y="2830513"/>
          <p14:tracePt t="3395" x="2519363" y="2830513"/>
          <p14:tracePt t="3397" x="2511425" y="2838450"/>
          <p14:tracePt t="3400" x="2503488" y="2838450"/>
          <p14:tracePt t="3401" x="2479675" y="2846388"/>
          <p14:tracePt t="3403" x="2471738" y="2846388"/>
          <p14:tracePt t="3405" x="2463800" y="2846388"/>
          <p14:tracePt t="3407" x="2455863" y="2846388"/>
          <p14:tracePt t="3409" x="2447925" y="2846388"/>
          <p14:tracePt t="3411" x="2439988" y="2854325"/>
          <p14:tracePt t="3413" x="2432050" y="2854325"/>
          <p14:tracePt t="3415" x="2432050" y="2862263"/>
          <p14:tracePt t="3417" x="2424113" y="2862263"/>
          <p14:tracePt t="3419" x="2416175" y="2862263"/>
          <p14:tracePt t="3423" x="2408238" y="2870200"/>
          <p14:tracePt t="3427" x="2400300" y="2870200"/>
          <p14:tracePt t="3431" x="2400300" y="2878138"/>
          <p14:tracePt t="3433" x="2392363" y="2878138"/>
          <p14:tracePt t="3435" x="2384425" y="2878138"/>
          <p14:tracePt t="3439" x="2384425" y="2886075"/>
          <p14:tracePt t="3445" x="2374900" y="2894013"/>
          <p14:tracePt t="3457" x="2374900" y="2901950"/>
          <p14:tracePt t="3459" x="2366963" y="2901950"/>
          <p14:tracePt t="3469" x="2366963" y="2909888"/>
          <p14:tracePt t="3471" x="2359025" y="2909888"/>
          <p14:tracePt t="3481" x="2351088" y="2909888"/>
          <p14:tracePt t="3483" x="2351088" y="2919413"/>
          <p14:tracePt t="3489" x="2351088" y="2927350"/>
          <p14:tracePt t="3493" x="2343150" y="2927350"/>
          <p14:tracePt t="3499" x="2343150" y="2935288"/>
          <p14:tracePt t="3503" x="2335213" y="2935288"/>
          <p14:tracePt t="3511" x="2327275" y="2943225"/>
          <p14:tracePt t="3515" x="2319338" y="2943225"/>
          <p14:tracePt t="3519" x="2319338" y="2951163"/>
          <p14:tracePt t="3523" x="2311400" y="2951163"/>
          <p14:tracePt t="3525" x="2311400" y="2959100"/>
          <p14:tracePt t="3531" x="2303463" y="2959100"/>
          <p14:tracePt t="3535" x="2295525" y="2967038"/>
          <p14:tracePt t="3539" x="2287588" y="2967038"/>
          <p14:tracePt t="3543" x="2279650" y="2967038"/>
          <p14:tracePt t="3547" x="2279650" y="2974975"/>
          <p14:tracePt t="3549" x="2271713" y="2974975"/>
          <p14:tracePt t="3557" x="2263775" y="2974975"/>
          <p14:tracePt t="3561" x="2255838" y="2974975"/>
          <p14:tracePt t="3563" x="2255838" y="2982913"/>
          <p14:tracePt t="3573" x="2247900" y="2982913"/>
          <p14:tracePt t="3575" x="2247900" y="2990850"/>
          <p14:tracePt t="3583" x="2239963" y="2990850"/>
          <p14:tracePt t="3593" x="2232025" y="2990850"/>
          <p14:tracePt t="3599" x="2224088" y="2990850"/>
          <p14:tracePt t="3601" x="2224088" y="2998788"/>
          <p14:tracePt t="3613" x="2216150" y="2998788"/>
          <p14:tracePt t="3621" x="2216150" y="3006725"/>
          <p14:tracePt t="3623" x="2208213" y="3006725"/>
          <p14:tracePt t="3631" x="2200275" y="3006725"/>
          <p14:tracePt t="3632" x="2192338" y="3006725"/>
          <p14:tracePt t="3637" x="2192338" y="3014663"/>
          <p14:tracePt t="3639" x="2184400" y="3014663"/>
          <p14:tracePt t="3643" x="2176463" y="3022600"/>
          <p14:tracePt t="3650" x="2168525" y="3022600"/>
          <p14:tracePt t="3651" x="2160588" y="3022600"/>
          <p14:tracePt t="3655" x="2152650" y="3022600"/>
          <p14:tracePt t="3657" x="2152650" y="3030538"/>
          <p14:tracePt t="3661" x="2144713" y="3030538"/>
          <p14:tracePt t="3667" x="2136775" y="3030538"/>
          <p14:tracePt t="3669" x="2128838" y="3030538"/>
          <p14:tracePt t="3671" x="2128838" y="3038475"/>
          <p14:tracePt t="3673" x="2120900" y="3038475"/>
          <p14:tracePt t="3679" x="2112963" y="3038475"/>
          <p14:tracePt t="3687" x="2105025" y="3038475"/>
          <p14:tracePt t="3694" x="2097088" y="3038475"/>
          <p14:tracePt t="3695" x="2097088" y="3046413"/>
          <p14:tracePt t="3697" x="2089150" y="3046413"/>
          <p14:tracePt t="3707" x="2081213" y="3046413"/>
          <p14:tracePt t="3719" x="2073275" y="3046413"/>
          <p14:tracePt t="3729" x="2073275" y="3054350"/>
          <p14:tracePt t="3739" x="2065338" y="3054350"/>
          <p14:tracePt t="3745" x="2057400" y="3054350"/>
          <p14:tracePt t="3759" x="2049463" y="3054350"/>
          <p14:tracePt t="3777" x="2041525" y="3054350"/>
          <p14:tracePt t="3967" x="2049463" y="3054350"/>
          <p14:tracePt t="3971" x="2057400" y="3054350"/>
          <p14:tracePt t="3973" x="2065338" y="3054350"/>
          <p14:tracePt t="3975" x="2073275" y="3054350"/>
          <p14:tracePt t="3979" x="2081213" y="3054350"/>
          <p14:tracePt t="3981" x="2089150" y="3054350"/>
          <p14:tracePt t="3983" x="2097088" y="3054350"/>
          <p14:tracePt t="3985" x="2105025" y="3054350"/>
          <p14:tracePt t="3987" x="2112963" y="3054350"/>
          <p14:tracePt t="3989" x="2120900" y="3054350"/>
          <p14:tracePt t="3993" x="2136775" y="3054350"/>
          <p14:tracePt t="3995" x="2144713" y="3054350"/>
          <p14:tracePt t="4000" x="2160588" y="3054350"/>
          <p14:tracePt t="4001" x="2168525" y="3054350"/>
          <p14:tracePt t="4003" x="2176463" y="3054350"/>
          <p14:tracePt t="4005" x="2184400" y="3054350"/>
          <p14:tracePt t="4007" x="2192338" y="3054350"/>
          <p14:tracePt t="4009" x="2200275" y="3054350"/>
          <p14:tracePt t="4011" x="2208213" y="3054350"/>
          <p14:tracePt t="4013" x="2216150" y="3054350"/>
          <p14:tracePt t="4015" x="2224088" y="3054350"/>
          <p14:tracePt t="4017" x="2232025" y="3054350"/>
          <p14:tracePt t="4019" x="2239963" y="3054350"/>
          <p14:tracePt t="4021" x="2247900" y="3054350"/>
          <p14:tracePt t="4023" x="2255838" y="3054350"/>
          <p14:tracePt t="4027" x="2271713" y="3054350"/>
          <p14:tracePt t="4031" x="2279650" y="3054350"/>
          <p14:tracePt t="4035" x="2295525" y="3054350"/>
          <p14:tracePt t="4039" x="2303463" y="3054350"/>
          <p14:tracePt t="4041" x="2311400" y="3054350"/>
          <p14:tracePt t="4042" x="2319338" y="3054350"/>
          <p14:tracePt t="4047" x="2327275" y="3054350"/>
          <p14:tracePt t="4051" x="2335213" y="3054350"/>
          <p14:tracePt t="4055" x="2343150" y="3054350"/>
          <p14:tracePt t="4057" x="2351088" y="3054350"/>
          <p14:tracePt t="4061" x="2359025" y="3054350"/>
          <p14:tracePt t="4063" x="2366963" y="3054350"/>
          <p14:tracePt t="4067" x="2374900" y="3054350"/>
          <p14:tracePt t="4069" x="2384425" y="3054350"/>
          <p14:tracePt t="4073" x="2392363" y="3054350"/>
          <p14:tracePt t="4075" x="2400300" y="3046413"/>
          <p14:tracePt t="4079" x="2408238" y="3046413"/>
          <p14:tracePt t="4081" x="2416175" y="3046413"/>
          <p14:tracePt t="4083" x="2424113" y="3046413"/>
          <p14:tracePt t="4087" x="2432050" y="3046413"/>
          <p14:tracePt t="4089" x="2439988" y="3046413"/>
          <p14:tracePt t="4092" x="2447925" y="3046413"/>
          <p14:tracePt t="4095" x="2455863" y="3038475"/>
          <p14:tracePt t="4099" x="2463800" y="3038475"/>
          <p14:tracePt t="4101" x="2471738" y="3038475"/>
          <p14:tracePt t="4107" x="2479675" y="3038475"/>
          <p14:tracePt t="4111" x="2487613" y="3038475"/>
          <p14:tracePt t="4119" x="2495550" y="3038475"/>
          <p14:tracePt t="4121" x="2503488" y="3030538"/>
          <p14:tracePt t="4131" x="2511425" y="3030538"/>
          <p14:tracePt t="4135" x="2511425" y="3022600"/>
          <p14:tracePt t="4145" x="2519363" y="3022600"/>
          <p14:tracePt t="4157" x="2527300" y="3022600"/>
          <p14:tracePt t="4163" x="2535238" y="3022600"/>
          <p14:tracePt t="4177" x="2543175" y="3014663"/>
          <p14:tracePt t="4181" x="2551113" y="3014663"/>
          <p14:tracePt t="4187" x="2559050" y="3014663"/>
          <p14:tracePt t="4189" x="2566988" y="3014663"/>
          <p14:tracePt t="4195" x="2574925" y="3014663"/>
          <p14:tracePt t="4199" x="2574925" y="3006725"/>
          <p14:tracePt t="4201" x="2582863" y="3006725"/>
          <p14:tracePt t="4207" x="2590800" y="3006725"/>
          <p14:tracePt t="4209" x="2598738" y="3006725"/>
          <p14:tracePt t="4213" x="2598738" y="2998788"/>
          <p14:tracePt t="4215" x="2606675" y="2998788"/>
          <p14:tracePt t="4219" x="2606675" y="2990850"/>
          <p14:tracePt t="4221" x="2614613" y="2990850"/>
          <p14:tracePt t="4227" x="2622550" y="2990850"/>
          <p14:tracePt t="4231" x="2630488" y="2990850"/>
          <p14:tracePt t="4239" x="2638425" y="2990850"/>
          <p14:tracePt t="4242" x="2638425" y="2982913"/>
          <p14:tracePt t="4247" x="2646363" y="2982913"/>
          <p14:tracePt t="4253" x="2654300" y="2982913"/>
          <p14:tracePt t="4257" x="2662238" y="2982913"/>
          <p14:tracePt t="4263" x="2670175" y="2974975"/>
          <p14:tracePt t="4268" x="2678113" y="2974975"/>
          <p14:tracePt t="4271" x="2686050" y="2974975"/>
          <p14:tracePt t="4275" x="2693988" y="2974975"/>
          <p14:tracePt t="4279" x="2701925" y="2974975"/>
          <p14:tracePt t="4281" x="2709863" y="2974975"/>
          <p14:tracePt t="4283" x="2717800" y="2974975"/>
          <p14:tracePt t="4287" x="2725738" y="2974975"/>
          <p14:tracePt t="4291" x="2741613" y="2974975"/>
          <p14:tracePt t="4293" x="2741613" y="2967038"/>
          <p14:tracePt t="4295" x="2751138" y="2967038"/>
          <p14:tracePt t="4299" x="2759075" y="2967038"/>
          <p14:tracePt t="4303" x="2767013" y="2967038"/>
          <p14:tracePt t="4305" x="2774950" y="2967038"/>
          <p14:tracePt t="4307" x="2774950" y="2959100"/>
          <p14:tracePt t="4309" x="2782888" y="2959100"/>
          <p14:tracePt t="4318" x="2790825" y="2959100"/>
          <p14:tracePt t="4327" x="2798763" y="2959100"/>
          <p14:tracePt t="4361" x="2806700" y="2959100"/>
          <p14:tracePt t="4383" x="2814638" y="2959100"/>
          <p14:tracePt t="4397" x="2822575" y="2959100"/>
          <p14:tracePt t="4415" x="2830513" y="2959100"/>
          <p14:tracePt t="4509" x="2838450" y="2959100"/>
          <p14:tracePt t="4569" x="2846388" y="2959100"/>
          <p14:tracePt t="4585" x="2854325" y="2959100"/>
          <p14:tracePt t="4593" x="2862263" y="2959100"/>
          <p14:tracePt t="4599" x="2870200" y="2959100"/>
          <p14:tracePt t="4609" x="2878138" y="2959100"/>
          <p14:tracePt t="4957" x="2878138" y="2951163"/>
          <p14:tracePt t="5167" x="2886075" y="2951163"/>
          <p14:tracePt t="5183" x="2894013" y="2951163"/>
          <p14:tracePt t="5187" x="2901950" y="2951163"/>
          <p14:tracePt t="5195" x="2909888" y="2951163"/>
          <p14:tracePt t="5203" x="2917825" y="2951163"/>
          <p14:tracePt t="5213" x="2925763" y="2951163"/>
          <p14:tracePt t="5219" x="2933700" y="2951163"/>
          <p14:tracePt t="5227" x="2941638" y="2951163"/>
          <p14:tracePt t="5235" x="2949575" y="2951163"/>
          <p14:tracePt t="5243" x="2957513" y="2951163"/>
          <p14:tracePt t="5245" x="2965450" y="2951163"/>
          <p14:tracePt t="5251" x="2973388" y="2951163"/>
          <p14:tracePt t="5258" x="2981325" y="2951163"/>
          <p14:tracePt t="5259" x="2989263" y="2951163"/>
          <p14:tracePt t="5263" x="2997200" y="2951163"/>
          <p14:tracePt t="5265" x="3005138" y="2951163"/>
          <p14:tracePt t="5269" x="3013075" y="2951163"/>
          <p14:tracePt t="5273" x="3021013" y="2951163"/>
          <p14:tracePt t="5277" x="3028950" y="2951163"/>
          <p14:tracePt t="5279" x="3036888" y="2951163"/>
          <p14:tracePt t="5283" x="3044825" y="2951163"/>
          <p14:tracePt t="5287" x="3052763" y="2951163"/>
          <p14:tracePt t="5293" x="3060700" y="2951163"/>
          <p14:tracePt t="5295" x="3068638" y="2951163"/>
          <p14:tracePt t="5303" x="3076575" y="2951163"/>
          <p14:tracePt t="5315" x="3084513" y="2951163"/>
          <p14:tracePt t="5327" x="3092450" y="2951163"/>
          <p14:tracePt t="5331" x="3100388" y="2951163"/>
          <p14:tracePt t="5339" x="3109913" y="2951163"/>
          <p14:tracePt t="5345" x="3117850" y="2951163"/>
          <p14:tracePt t="5350" x="3125788" y="2951163"/>
          <p14:tracePt t="5351" x="3133725" y="2951163"/>
          <p14:tracePt t="5355" x="3141663" y="2951163"/>
          <p14:tracePt t="5361" x="3149600" y="2951163"/>
          <p14:tracePt t="5365" x="3157538" y="2951163"/>
          <p14:tracePt t="5367" x="3165475" y="2951163"/>
          <p14:tracePt t="5371" x="3173413" y="2951163"/>
          <p14:tracePt t="5375" x="3181350" y="2951163"/>
          <p14:tracePt t="5377" x="3189288" y="2951163"/>
          <p14:tracePt t="5381" x="3197225" y="2951163"/>
          <p14:tracePt t="5385" x="3205163" y="2951163"/>
          <p14:tracePt t="5389" x="3213100" y="2959100"/>
          <p14:tracePt t="5395" x="3221038" y="2959100"/>
          <p14:tracePt t="5405" x="3228975" y="2959100"/>
          <p14:tracePt t="5545" x="3236913" y="2959100"/>
          <p14:tracePt t="5572" x="3244850" y="2959100"/>
          <p14:tracePt t="5581" x="3252788" y="2959100"/>
          <p14:tracePt t="5585" x="3260725" y="2959100"/>
          <p14:tracePt t="5593" x="3268663" y="2959100"/>
          <p14:tracePt t="5599" x="3276600" y="2959100"/>
          <p14:tracePt t="5609" x="3284538" y="2959100"/>
          <p14:tracePt t="5613" x="3292475" y="2959100"/>
          <p14:tracePt t="5633" x="3300413" y="2959100"/>
          <p14:tracePt t="5649" x="3308350" y="2959100"/>
          <p14:tracePt t="5680" x="3316288" y="2959100"/>
          <p14:tracePt t="5683" x="3324225" y="2959100"/>
          <p14:tracePt t="5695" x="3332163" y="2959100"/>
          <p14:tracePt t="5703" x="3340100" y="2959100"/>
          <p14:tracePt t="5709" x="3348038" y="2959100"/>
          <p14:tracePt t="5719" x="3355975" y="2959100"/>
          <p14:tracePt t="5723" x="3363913" y="2959100"/>
          <p14:tracePt t="5729" x="3371850" y="2959100"/>
          <p14:tracePt t="5737" x="3379788" y="2959100"/>
          <p14:tracePt t="5745" x="3387725" y="2959100"/>
          <p14:tracePt t="5750" x="3395663" y="2959100"/>
          <p14:tracePt t="5769" x="3403600" y="2959100"/>
          <p14:tracePt t="5783" x="3411538" y="2959100"/>
          <p14:tracePt t="5793" x="3419475" y="2959100"/>
          <p14:tracePt t="5795" x="3427413" y="2959100"/>
          <p14:tracePt t="5800" x="3435350" y="2959100"/>
          <p14:tracePt t="5805" x="3451225" y="2959100"/>
          <p14:tracePt t="5809" x="3459163" y="2959100"/>
          <p14:tracePt t="5813" x="3476625" y="2959100"/>
          <p14:tracePt t="5817" x="3484563" y="2951163"/>
          <p14:tracePt t="5819" x="3492500" y="2951163"/>
          <p14:tracePt t="5821" x="3500438" y="2951163"/>
          <p14:tracePt t="5822" x="3508375" y="2951163"/>
          <p14:tracePt t="5825" x="3524250" y="2951163"/>
          <p14:tracePt t="5827" x="3532188" y="2951163"/>
          <p14:tracePt t="5829" x="3540125" y="2951163"/>
          <p14:tracePt t="5831" x="3548063" y="2951163"/>
          <p14:tracePt t="5833" x="3556000" y="2951163"/>
          <p14:tracePt t="5835" x="3563938" y="2951163"/>
          <p14:tracePt t="5837" x="3579813" y="2951163"/>
          <p14:tracePt t="5839" x="3587750" y="2951163"/>
          <p14:tracePt t="5841" x="3595688" y="2951163"/>
          <p14:tracePt t="5843" x="3603625" y="2951163"/>
          <p14:tracePt t="5845" x="3619500" y="2951163"/>
          <p14:tracePt t="5847" x="3627438" y="2951163"/>
          <p14:tracePt t="5849" x="3635375" y="2951163"/>
          <p14:tracePt t="5851" x="3643313" y="2951163"/>
          <p14:tracePt t="5855" x="3659188" y="2951163"/>
          <p14:tracePt t="5857" x="3667125" y="2951163"/>
          <p14:tracePt t="5861" x="3683000" y="2951163"/>
          <p14:tracePt t="5865" x="3690938" y="2951163"/>
          <p14:tracePt t="5867" x="3698875" y="2951163"/>
          <p14:tracePt t="5869" x="3706813" y="2951163"/>
          <p14:tracePt t="5870" x="3714750" y="2951163"/>
          <p14:tracePt t="5875" x="3730625" y="2959100"/>
          <p14:tracePt t="5879" x="3738563" y="2959100"/>
          <p14:tracePt t="5881" x="3746500" y="2959100"/>
          <p14:tracePt t="5883" x="3754438" y="2959100"/>
          <p14:tracePt t="5885" x="3762375" y="2959100"/>
          <p14:tracePt t="5887" x="3770313" y="2959100"/>
          <p14:tracePt t="5888" x="3778250" y="2959100"/>
          <p14:tracePt t="5891" x="3786188" y="2959100"/>
          <p14:tracePt t="5892" x="3794125" y="2959100"/>
          <p14:tracePt t="5894" x="3802063" y="2959100"/>
          <p14:tracePt t="5897" x="3810000" y="2959100"/>
          <p14:tracePt t="5899" x="3817938" y="2959100"/>
          <p14:tracePt t="5901" x="3825875" y="2959100"/>
          <p14:tracePt t="5903" x="3843338" y="2959100"/>
          <p14:tracePt t="5905" x="3851275" y="2959100"/>
          <p14:tracePt t="5906" x="3859213" y="2959100"/>
          <p14:tracePt t="5909" x="3867150" y="2959100"/>
          <p14:tracePt t="5911" x="3875088" y="2959100"/>
          <p14:tracePt t="5913" x="3883025" y="2959100"/>
          <p14:tracePt t="5915" x="3898900" y="2959100"/>
          <p14:tracePt t="5917" x="3906838" y="2959100"/>
          <p14:tracePt t="5919" x="3914775" y="2959100"/>
          <p14:tracePt t="5921" x="3930650" y="2967038"/>
          <p14:tracePt t="5925" x="3938588" y="2967038"/>
          <p14:tracePt t="5927" x="3946525" y="2967038"/>
          <p14:tracePt t="5929" x="3954463" y="2967038"/>
          <p14:tracePt t="5931" x="3962400" y="2967038"/>
          <p14:tracePt t="5933" x="3970338" y="2967038"/>
          <p14:tracePt t="5935" x="3978275" y="2967038"/>
          <p14:tracePt t="5939" x="3986213" y="2967038"/>
          <p14:tracePt t="5942" x="3994150" y="2967038"/>
          <p14:tracePt t="5950" x="4002088" y="2967038"/>
          <p14:tracePt t="5951" x="4010025" y="2967038"/>
          <p14:tracePt t="5987" x="4017963" y="2967038"/>
          <p14:tracePt t="6015" x="4025900" y="2967038"/>
          <p14:tracePt t="6029" x="4033838" y="2967038"/>
          <p14:tracePt t="6035" x="4041775" y="2967038"/>
          <p14:tracePt t="6193" x="4049713" y="2967038"/>
          <p14:tracePt t="6214" x="4057650" y="2967038"/>
          <p14:tracePt t="6225" x="4065588" y="2967038"/>
          <p14:tracePt t="6231" x="4073525" y="2967038"/>
          <p14:tracePt t="6243" x="4081463" y="2967038"/>
          <p14:tracePt t="6265" x="4081463" y="2959100"/>
          <p14:tracePt t="6269" x="4089400" y="2959100"/>
          <p14:tracePt t="6311" x="4097338" y="2959100"/>
          <p14:tracePt t="6325" x="4105275" y="2959100"/>
          <p14:tracePt t="6785" x="4105275" y="2951163"/>
          <p14:tracePt t="6787" x="4113213" y="2951163"/>
          <p14:tracePt t="6799" x="4113213" y="2943225"/>
          <p14:tracePt t="6807" x="4121150" y="2943225"/>
          <p14:tracePt t="6829" x="4129088" y="2943225"/>
          <p14:tracePt t="6835" x="4137025" y="2943225"/>
          <p14:tracePt t="6847" x="4137025" y="2935288"/>
          <p14:tracePt t="6850" x="4144963" y="2935288"/>
          <p14:tracePt t="6859" x="4152900" y="2935288"/>
          <p14:tracePt t="6873" x="4160838" y="2935288"/>
          <p14:tracePt t="6884" x="4168775" y="2935288"/>
          <p14:tracePt t="6887" x="4168775" y="2927350"/>
          <p14:tracePt t="6889" x="4176713" y="2927350"/>
          <p14:tracePt t="6897" x="4184650" y="2927350"/>
          <p14:tracePt t="6907" x="4192588" y="2927350"/>
          <p14:tracePt t="6915" x="4200525" y="2927350"/>
          <p14:tracePt t="6925" x="4210050" y="2927350"/>
          <p14:tracePt t="6943" x="4210050" y="2919413"/>
          <p14:tracePt t="6946" x="4217988" y="2919413"/>
          <p14:tracePt t="6961" x="4225925" y="2919413"/>
          <p14:tracePt t="6976" x="4233863" y="2909888"/>
          <p14:tracePt t="6981" x="4241800" y="2909888"/>
          <p14:tracePt t="6987" x="4249738" y="2909888"/>
          <p14:tracePt t="6993" x="4257675" y="2909888"/>
          <p14:tracePt t="7000" x="4265613" y="2909888"/>
          <p14:tracePt t="7003" x="4273550" y="2909888"/>
          <p14:tracePt t="7011" x="4281488" y="2909888"/>
          <p14:tracePt t="7017" x="4289425" y="2909888"/>
          <p14:tracePt t="7025" x="4297363" y="2909888"/>
          <p14:tracePt t="7029" x="4305300" y="2909888"/>
          <p14:tracePt t="7039" x="4313238" y="2901950"/>
          <p14:tracePt t="7055" x="4321175" y="2901950"/>
          <p14:tracePt t="7067" x="4329113" y="2901950"/>
          <p14:tracePt t="7073" x="4337050" y="2901950"/>
          <p14:tracePt t="7083" x="4344988" y="2901950"/>
          <p14:tracePt t="7089" x="4352925" y="2901950"/>
          <p14:tracePt t="7095" x="4360863" y="2901950"/>
          <p14:tracePt t="7097" x="4368800" y="2901950"/>
          <p14:tracePt t="7101" x="4376738" y="2901950"/>
          <p14:tracePt t="7105" x="4384675" y="2901950"/>
          <p14:tracePt t="7109" x="4392613" y="2901950"/>
          <p14:tracePt t="7120" x="4416425" y="2901950"/>
          <p14:tracePt t="7123" x="4424363" y="2901950"/>
          <p14:tracePt t="7127" x="4432300" y="2901950"/>
          <p14:tracePt t="7129" x="4440238" y="2901950"/>
          <p14:tracePt t="7133" x="4448175" y="2901950"/>
          <p14:tracePt t="7136" x="4456113" y="2901950"/>
          <p14:tracePt t="7139" x="4464050" y="2901950"/>
          <p14:tracePt t="7143" x="4471988" y="2901950"/>
          <p14:tracePt t="7147" x="4479925" y="2901950"/>
          <p14:tracePt t="7151" x="4487863" y="2901950"/>
          <p14:tracePt t="7153" x="4495800" y="2901950"/>
          <p14:tracePt t="7157" x="4503738" y="2901950"/>
          <p14:tracePt t="7161" x="4511675" y="2901950"/>
          <p14:tracePt t="7165" x="4519613" y="2901950"/>
          <p14:tracePt t="7167" x="4527550" y="2901950"/>
          <p14:tracePt t="7169" x="4535488" y="2901950"/>
          <p14:tracePt t="7170" x="4543425" y="2901950"/>
          <p14:tracePt t="7176" x="4559300" y="2901950"/>
          <p14:tracePt t="7179" x="4567238" y="2901950"/>
          <p14:tracePt t="7181" x="4584700" y="2901950"/>
          <p14:tracePt t="7185" x="4600575" y="2901950"/>
          <p14:tracePt t="7187" x="4608513" y="2909888"/>
          <p14:tracePt t="7189" x="4624388" y="2909888"/>
          <p14:tracePt t="7191" x="4632325" y="2909888"/>
          <p14:tracePt t="7193" x="4648200" y="2909888"/>
          <p14:tracePt t="7195" x="4664075" y="2909888"/>
          <p14:tracePt t="7197" x="4672013" y="2909888"/>
          <p14:tracePt t="7199" x="4687888" y="2919413"/>
          <p14:tracePt t="7201" x="4695825" y="2919413"/>
          <p14:tracePt t="7203" x="4719638" y="2919413"/>
          <p14:tracePt t="7205" x="4735513" y="2927350"/>
          <p14:tracePt t="7207" x="4743450" y="2927350"/>
          <p14:tracePt t="7209" x="4759325" y="2927350"/>
          <p14:tracePt t="7211" x="4775200" y="2927350"/>
          <p14:tracePt t="7213" x="4799013" y="2927350"/>
          <p14:tracePt t="7214" x="4806950" y="2927350"/>
          <p14:tracePt t="7217" x="4822825" y="2935288"/>
          <p14:tracePt t="7219" x="4838700" y="2935288"/>
          <p14:tracePt t="7220" x="4854575" y="2935288"/>
          <p14:tracePt t="7223" x="4870450" y="2935288"/>
          <p14:tracePt t="7225" x="4886325" y="2943225"/>
          <p14:tracePt t="7227" x="4894263" y="2943225"/>
          <p14:tracePt t="7229" x="4902200" y="2943225"/>
          <p14:tracePt t="7231" x="4918075" y="2943225"/>
          <p14:tracePt t="7233" x="4933950" y="2943225"/>
          <p14:tracePt t="7235" x="4951413" y="2943225"/>
          <p14:tracePt t="7237" x="4959350" y="2943225"/>
          <p14:tracePt t="7239" x="4967288" y="2943225"/>
          <p14:tracePt t="7241" x="4975225" y="2943225"/>
          <p14:tracePt t="7243" x="4983163" y="2951163"/>
          <p14:tracePt t="7245" x="4991100" y="2951163"/>
          <p14:tracePt t="7247" x="4999038" y="2951163"/>
          <p14:tracePt t="7249" x="5006975" y="2951163"/>
          <p14:tracePt t="7252" x="5014913" y="2951163"/>
          <p14:tracePt t="7253" x="5022850" y="2951163"/>
          <p14:tracePt t="7257" x="5030788" y="2951163"/>
          <p14:tracePt t="7259" x="5038725" y="2959100"/>
          <p14:tracePt t="7261" x="5046663" y="2959100"/>
          <p14:tracePt t="7265" x="5054600" y="2959100"/>
          <p14:tracePt t="7269" x="5062538" y="2959100"/>
          <p14:tracePt t="7273" x="5070475" y="2959100"/>
          <p14:tracePt t="7275" x="5078413" y="2959100"/>
          <p14:tracePt t="7279" x="5086350" y="2959100"/>
          <p14:tracePt t="7285" x="5094288" y="2959100"/>
          <p14:tracePt t="7291" x="5102225" y="2959100"/>
          <p14:tracePt t="7297" x="5118100" y="2959100"/>
          <p14:tracePt t="7301" x="5126038" y="2967038"/>
          <p14:tracePt t="7305" x="5133975" y="2967038"/>
          <p14:tracePt t="7309" x="5141913" y="2967038"/>
          <p14:tracePt t="7313" x="5149850" y="2967038"/>
          <p14:tracePt t="7315" x="5149850" y="2974975"/>
          <p14:tracePt t="7317" x="5157788" y="2974975"/>
          <p14:tracePt t="7319" x="5165725" y="2974975"/>
          <p14:tracePt t="7323" x="5173663" y="2974975"/>
          <p14:tracePt t="7329" x="5181600" y="2974975"/>
          <p14:tracePt t="7333" x="5189538" y="2974975"/>
          <p14:tracePt t="7335" x="5197475" y="2974975"/>
          <p14:tracePt t="7341" x="5205413" y="2974975"/>
          <p14:tracePt t="7347" x="5213350" y="2974975"/>
          <p14:tracePt t="7355" x="5221288" y="2974975"/>
          <p14:tracePt t="7357" x="5229225" y="2974975"/>
          <p14:tracePt t="7367" x="5237163" y="2974975"/>
          <p14:tracePt t="7371" x="5237163" y="2982913"/>
          <p14:tracePt t="7373" x="5245100" y="2982913"/>
          <p14:tracePt t="7379" x="5253038" y="2982913"/>
          <p14:tracePt t="7381" x="5260975" y="2982913"/>
          <p14:tracePt t="7385" x="5268913" y="2982913"/>
          <p14:tracePt t="7389" x="5276850" y="2982913"/>
          <p14:tracePt t="7393" x="5284788" y="2982913"/>
          <p14:tracePt t="7395" x="5292725" y="2982913"/>
          <p14:tracePt t="7399" x="5300663" y="2982913"/>
          <p14:tracePt t="7401" x="5310188" y="2982913"/>
          <p14:tracePt t="7405" x="5318125" y="2982913"/>
          <p14:tracePt t="7407" x="5326063" y="2982913"/>
          <p14:tracePt t="7409" x="5334000" y="2982913"/>
          <p14:tracePt t="7411" x="5341938" y="2982913"/>
          <p14:tracePt t="7413" x="5349875" y="2982913"/>
          <p14:tracePt t="7416" x="5357813" y="2982913"/>
          <p14:tracePt t="7417" x="5357813" y="2990850"/>
          <p14:tracePt t="7419" x="5365750" y="2990850"/>
          <p14:tracePt t="7421" x="5373688" y="2990850"/>
          <p14:tracePt t="7423" x="5381625" y="2990850"/>
          <p14:tracePt t="7425" x="5389563" y="2990850"/>
          <p14:tracePt t="7427" x="5397500" y="2990850"/>
          <p14:tracePt t="7429" x="5405438" y="2990850"/>
          <p14:tracePt t="7433" x="5421313" y="2990850"/>
          <p14:tracePt t="7437" x="5429250" y="2990850"/>
          <p14:tracePt t="7441" x="5437188" y="2990850"/>
          <p14:tracePt t="7445" x="5445125" y="2998788"/>
          <p14:tracePt t="7446" x="5453063" y="2998788"/>
          <p14:tracePt t="7451" x="5461000" y="2998788"/>
          <p14:tracePt t="7455" x="5468938" y="2998788"/>
          <p14:tracePt t="7463" x="5476875" y="2998788"/>
          <p14:tracePt t="7467" x="5484813" y="2998788"/>
          <p14:tracePt t="7509" x="5492750" y="2998788"/>
          <p14:tracePt t="7537" x="5500688" y="2998788"/>
          <p14:tracePt t="7553" x="5508625" y="2998788"/>
          <p14:tracePt t="7603" x="5516563" y="2998788"/>
          <p14:tracePt t="7709" x="5524500" y="2998788"/>
          <p14:tracePt t="7763" x="5532438" y="2998788"/>
          <p14:tracePt t="7835" x="5540375" y="2998788"/>
          <p14:tracePt t="7855" x="5548313" y="2998788"/>
          <p14:tracePt t="7869" x="5556250" y="2998788"/>
          <p14:tracePt t="7962" x="5564188" y="2998788"/>
          <p14:tracePt t="7987" x="5572125" y="2998788"/>
          <p14:tracePt t="8013" x="5580063" y="2998788"/>
          <p14:tracePt t="8025" x="5588000" y="2998788"/>
          <p14:tracePt t="8073" x="5595938" y="2998788"/>
          <p14:tracePt t="8091" x="5603875" y="2990850"/>
          <p14:tracePt t="8111" x="5611813" y="2990850"/>
          <p14:tracePt t="8119" x="5619750" y="2990850"/>
          <p14:tracePt t="8143" x="5627688" y="2990850"/>
          <p14:tracePt t="8157" x="5635625" y="2990850"/>
          <p14:tracePt t="8171" x="5643563" y="2990850"/>
          <p14:tracePt t="8177" x="5651500" y="2990850"/>
          <p14:tracePt t="8189" x="5659438" y="2990850"/>
          <p14:tracePt t="8203" x="5667375" y="2990850"/>
          <p14:tracePt t="8235" x="5676900" y="2990850"/>
          <p14:tracePt t="8253" x="5684838" y="2990850"/>
          <p14:tracePt t="8281" x="5692775" y="2990850"/>
          <p14:tracePt t="8292" x="5700713" y="2990850"/>
          <p14:tracePt t="8303" x="5708650" y="2990850"/>
          <p14:tracePt t="8307" x="5716588" y="2990850"/>
          <p14:tracePt t="8319" x="5724525" y="2990850"/>
          <p14:tracePt t="8339" x="5732463" y="2990850"/>
          <p14:tracePt t="8367" x="5740400" y="2990850"/>
          <p14:tracePt t="8387" x="5748338" y="2990850"/>
          <p14:tracePt t="8391" x="5756275" y="2990850"/>
          <p14:tracePt t="8409" x="5764213" y="2990850"/>
          <p14:tracePt t="8423" x="5772150" y="2990850"/>
          <p14:tracePt t="8445" x="5780088" y="2990850"/>
          <p14:tracePt t="8453" x="5788025" y="2990850"/>
          <p14:tracePt t="8473" x="5795963" y="2990850"/>
          <p14:tracePt t="8501" x="5803900" y="2990850"/>
          <p14:tracePt t="8543" x="5811838" y="2990850"/>
          <p14:tracePt t="8573" x="5819775" y="2990850"/>
          <p14:tracePt t="8581" x="5819775" y="2982913"/>
          <p14:tracePt t="9195" x="5827713" y="2982913"/>
          <p14:tracePt t="9221" x="5835650" y="2982913"/>
          <p14:tracePt t="9259" x="5843588" y="2982913"/>
          <p14:tracePt t="12255" x="5835650" y="2982913"/>
          <p14:tracePt t="12289" x="5827713" y="2982913"/>
          <p14:tracePt t="12307" x="5819775" y="2982913"/>
          <p14:tracePt t="12315" x="5811838" y="2982913"/>
          <p14:tracePt t="12329" x="5803900" y="2982913"/>
          <p14:tracePt t="12349" x="5795963" y="2982913"/>
          <p14:tracePt t="12381" x="5788025" y="2982913"/>
          <p14:tracePt t="13125" x="5780088" y="2982913"/>
          <p14:tracePt t="13149" x="5780088" y="2990850"/>
          <p14:tracePt t="13163" x="5772150" y="2990850"/>
          <p14:tracePt t="13169" x="5764213" y="2990850"/>
          <p14:tracePt t="13175" x="5756275" y="2990850"/>
          <p14:tracePt t="13177" x="5748338" y="2998788"/>
          <p14:tracePt t="13181" x="5740400" y="2998788"/>
          <p14:tracePt t="13183" x="5740400" y="3006725"/>
          <p14:tracePt t="13185" x="5732463" y="3006725"/>
          <p14:tracePt t="13187" x="5724525" y="3006725"/>
          <p14:tracePt t="13189" x="5716588" y="3006725"/>
          <p14:tracePt t="13193" x="5708650" y="3006725"/>
          <p14:tracePt t="13197" x="5700713" y="3006725"/>
          <p14:tracePt t="13200" x="5692775" y="3014663"/>
          <p14:tracePt t="13201" x="5684838" y="3014663"/>
          <p14:tracePt t="13206" x="5676900" y="3014663"/>
          <p14:tracePt t="13209" x="5659438" y="3014663"/>
          <p14:tracePt t="13212" x="5659438" y="3022600"/>
          <p14:tracePt t="13213" x="5651500" y="3022600"/>
          <p14:tracePt t="13217" x="5643563" y="3022600"/>
          <p14:tracePt t="13219" x="5635625" y="3022600"/>
          <p14:tracePt t="13220" x="5627688" y="3022600"/>
          <p14:tracePt t="13225" x="5619750" y="3030538"/>
          <p14:tracePt t="13227" x="5611813" y="3030538"/>
          <p14:tracePt t="13231" x="5603875" y="3038475"/>
          <p14:tracePt t="13234" x="5595938" y="3038475"/>
          <p14:tracePt t="13237" x="5588000" y="3038475"/>
          <p14:tracePt t="13239" x="5580063" y="3038475"/>
          <p14:tracePt t="13241" x="5564188" y="3046413"/>
          <p14:tracePt t="13245" x="5556250" y="3046413"/>
          <p14:tracePt t="13247" x="5548313" y="3046413"/>
          <p14:tracePt t="13250" x="5540375" y="3046413"/>
          <p14:tracePt t="13252" x="5532438" y="3054350"/>
          <p14:tracePt t="13253" x="5524500" y="3054350"/>
          <p14:tracePt t="13257" x="5508625" y="3062288"/>
          <p14:tracePt t="13258" x="5500688" y="3062288"/>
          <p14:tracePt t="13260" x="5492750" y="3062288"/>
          <p14:tracePt t="13262" x="5484813" y="3062288"/>
          <p14:tracePt t="13264" x="5476875" y="3062288"/>
          <p14:tracePt t="13267" x="5461000" y="3070225"/>
          <p14:tracePt t="13269" x="5453063" y="3070225"/>
          <p14:tracePt t="13273" x="5437188" y="3078163"/>
          <p14:tracePt t="13275" x="5429250" y="3078163"/>
          <p14:tracePt t="13277" x="5421313" y="3078163"/>
          <p14:tracePt t="13279" x="5413375" y="3078163"/>
          <p14:tracePt t="13281" x="5405438" y="3078163"/>
          <p14:tracePt t="13283" x="5397500" y="3078163"/>
          <p14:tracePt t="13285" x="5389563" y="3086100"/>
          <p14:tracePt t="13287" x="5381625" y="3086100"/>
          <p14:tracePt t="13288" x="5373688" y="3086100"/>
          <p14:tracePt t="13291" x="5365750" y="3086100"/>
          <p14:tracePt t="13293" x="5357813" y="3086100"/>
          <p14:tracePt t="13295" x="5349875" y="3086100"/>
          <p14:tracePt t="13299" x="5341938" y="3086100"/>
          <p14:tracePt t="13301" x="5334000" y="3086100"/>
          <p14:tracePt t="13303" x="5326063" y="3086100"/>
          <p14:tracePt t="13307" x="5318125" y="3086100"/>
          <p14:tracePt t="13310" x="5300663" y="3086100"/>
          <p14:tracePt t="13314" x="5292725" y="3094038"/>
          <p14:tracePt t="13321" x="5284788" y="3094038"/>
          <p14:tracePt t="13325" x="5268913" y="3094038"/>
          <p14:tracePt t="13331" x="5260975" y="3094038"/>
          <p14:tracePt t="13335" x="5253038" y="3094038"/>
          <p14:tracePt t="13337" x="5245100" y="3094038"/>
          <p14:tracePt t="13343" x="5237163" y="3094038"/>
          <p14:tracePt t="13347" x="5229225" y="3094038"/>
          <p14:tracePt t="13353" x="5221288" y="3094038"/>
          <p14:tracePt t="13355" x="5213350" y="3094038"/>
          <p14:tracePt t="13359" x="5205413" y="3094038"/>
          <p14:tracePt t="13365" x="5197475" y="3094038"/>
          <p14:tracePt t="13367" x="5189538" y="3094038"/>
          <p14:tracePt t="13369" x="5181600" y="3094038"/>
          <p14:tracePt t="13373" x="5173663" y="3094038"/>
          <p14:tracePt t="13376" x="5157788" y="3094038"/>
          <p14:tracePt t="13381" x="5149850" y="3094038"/>
          <p14:tracePt t="13382" x="5133975" y="3094038"/>
          <p14:tracePt t="13383" x="5126038" y="3094038"/>
          <p14:tracePt t="13385" x="5118100" y="3094038"/>
          <p14:tracePt t="13387" x="5102225" y="3094038"/>
          <p14:tracePt t="13389" x="5094288" y="3094038"/>
          <p14:tracePt t="13391" x="5086350" y="3094038"/>
          <p14:tracePt t="13393" x="5078413" y="3094038"/>
          <p14:tracePt t="13395" x="5062538" y="3094038"/>
          <p14:tracePt t="13397" x="5038725" y="3094038"/>
          <p14:tracePt t="13400" x="5030788" y="3094038"/>
          <p14:tracePt t="13401" x="5014913" y="3094038"/>
          <p14:tracePt t="13403" x="4999038" y="3094038"/>
          <p14:tracePt t="13405" x="4983163" y="3094038"/>
          <p14:tracePt t="13407" x="4967288" y="3094038"/>
          <p14:tracePt t="13410" x="4951413" y="3094038"/>
          <p14:tracePt t="13410" x="4943475" y="3094038"/>
          <p14:tracePt t="13412" x="4926013" y="3094038"/>
          <p14:tracePt t="13415" x="4910138" y="3094038"/>
          <p14:tracePt t="13417" x="4894263" y="3094038"/>
          <p14:tracePt t="13419" x="4870450" y="3094038"/>
          <p14:tracePt t="13420" x="4862513" y="3101975"/>
          <p14:tracePt t="13422" x="4846638" y="3101975"/>
          <p14:tracePt t="13425" x="4830763" y="3101975"/>
          <p14:tracePt t="13427" x="4814888" y="3101975"/>
          <p14:tracePt t="13429" x="4791075" y="3109913"/>
          <p14:tracePt t="13430" x="4775200" y="3109913"/>
          <p14:tracePt t="13433" x="4767263" y="3109913"/>
          <p14:tracePt t="13435" x="4751388" y="3109913"/>
          <p14:tracePt t="13437" x="4735513" y="3109913"/>
          <p14:tracePt t="13439" x="4711700" y="3117850"/>
          <p14:tracePt t="13441" x="4695825" y="3117850"/>
          <p14:tracePt t="13444" x="4679950" y="3125788"/>
          <p14:tracePt t="13445" x="4664075" y="3125788"/>
          <p14:tracePt t="13447" x="4648200" y="3125788"/>
          <p14:tracePt t="13450" x="4640263" y="3125788"/>
          <p14:tracePt t="13452" x="4608513" y="3133725"/>
          <p14:tracePt t="13453" x="4592638" y="3133725"/>
          <p14:tracePt t="13455" x="4576763" y="3141663"/>
          <p14:tracePt t="13457" x="4559300" y="3141663"/>
          <p14:tracePt t="13459" x="4543425" y="3149600"/>
          <p14:tracePt t="13461" x="4519613" y="3149600"/>
          <p14:tracePt t="13463" x="4503738" y="3149600"/>
          <p14:tracePt t="13465" x="4479925" y="3157538"/>
          <p14:tracePt t="13467" x="4464050" y="3165475"/>
          <p14:tracePt t="13470" x="4440238" y="3165475"/>
          <p14:tracePt t="13471" x="4424363" y="3173413"/>
          <p14:tracePt t="13473" x="4408488" y="3173413"/>
          <p14:tracePt t="13475" x="4384675" y="3173413"/>
          <p14:tracePt t="13477" x="4360863" y="3181350"/>
          <p14:tracePt t="13479" x="4344988" y="3189288"/>
          <p14:tracePt t="13481" x="4313238" y="3197225"/>
          <p14:tracePt t="13484" x="4297363" y="3197225"/>
          <p14:tracePt t="13485" x="4273550" y="3205163"/>
          <p14:tracePt t="13487" x="4249738" y="3205163"/>
          <p14:tracePt t="13489" x="4225925" y="3221038"/>
          <p14:tracePt t="13491" x="4200525" y="3221038"/>
          <p14:tracePt t="13493" x="4176713" y="3228975"/>
          <p14:tracePt t="13495" x="4152900" y="3228975"/>
          <p14:tracePt t="13497" x="4121150" y="3236913"/>
          <p14:tracePt t="13500" x="4089400" y="3244850"/>
          <p14:tracePt t="13501" x="4057650" y="3252788"/>
          <p14:tracePt t="13505" x="4002088" y="3270250"/>
          <p14:tracePt t="13506" x="3954463" y="3278188"/>
          <p14:tracePt t="13509" x="3922713" y="3286125"/>
          <p14:tracePt t="13511" x="3875088" y="3302000"/>
          <p14:tracePt t="13513" x="3851275" y="3302000"/>
          <p14:tracePt t="13515" x="3810000" y="3317875"/>
          <p14:tracePt t="13517" x="3770313" y="3325813"/>
          <p14:tracePt t="13519" x="3722688" y="3341688"/>
          <p14:tracePt t="13521" x="3690938" y="3349625"/>
          <p14:tracePt t="13523" x="3643313" y="3357563"/>
          <p14:tracePt t="13525" x="3603625" y="3365500"/>
          <p14:tracePt t="13527" x="3556000" y="3381375"/>
          <p14:tracePt t="13529" x="3508375" y="3397250"/>
          <p14:tracePt t="13531" x="3476625" y="3413125"/>
          <p14:tracePt t="13533" x="3435350" y="3421063"/>
          <p14:tracePt t="13535" x="3395663" y="3436938"/>
          <p14:tracePt t="13537" x="3355975" y="3452813"/>
          <p14:tracePt t="13539" x="3324225" y="3460750"/>
          <p14:tracePt t="13541" x="3284538" y="3476625"/>
          <p14:tracePt t="13543" x="3252788" y="3484563"/>
          <p14:tracePt t="13545" x="3205163" y="3500438"/>
          <p14:tracePt t="13547" x="3181350" y="3516313"/>
          <p14:tracePt t="13550" x="3157538" y="3516313"/>
          <p14:tracePt t="13551" x="3117850" y="3532188"/>
          <p14:tracePt t="13552" x="3092450" y="3540125"/>
          <p14:tracePt t="13555" x="3068638" y="3556000"/>
          <p14:tracePt t="13556" x="3044825" y="3556000"/>
          <p14:tracePt t="13559" x="3021013" y="3563938"/>
          <p14:tracePt t="13561" x="2997200" y="3571875"/>
          <p14:tracePt t="13563" x="2981325" y="3579813"/>
          <p14:tracePt t="13565" x="2957513" y="3587750"/>
          <p14:tracePt t="13567" x="2941638" y="3595688"/>
          <p14:tracePt t="13570" x="2925763" y="3605213"/>
          <p14:tracePt t="13571" x="2909888" y="3605213"/>
          <p14:tracePt t="13572" x="2894013" y="3605213"/>
          <p14:tracePt t="13575" x="2886075" y="3613150"/>
          <p14:tracePt t="13577" x="2870200" y="3621088"/>
          <p14:tracePt t="13581" x="2854325" y="3621088"/>
          <p14:tracePt t="13583" x="2846388" y="3621088"/>
          <p14:tracePt t="13586" x="2846388" y="3629025"/>
          <p14:tracePt t="13589" x="2838450" y="3629025"/>
          <p14:tracePt t="13595" x="2830513" y="3629025"/>
          <p14:tracePt t="13601" x="2822575" y="3629025"/>
          <p14:tracePt t="13773" x="2814638" y="3629025"/>
          <p14:tracePt t="13777" x="2806700" y="3636963"/>
          <p14:tracePt t="13781" x="2798763" y="3636963"/>
          <p14:tracePt t="13783" x="2790825" y="3636963"/>
          <p14:tracePt t="13785" x="2782888" y="3636963"/>
          <p14:tracePt t="13789" x="2767013" y="3644900"/>
          <p14:tracePt t="13791" x="2759075" y="3644900"/>
          <p14:tracePt t="13793" x="2751138" y="3644900"/>
          <p14:tracePt t="13795" x="2741613" y="3644900"/>
          <p14:tracePt t="13797" x="2725738" y="3644900"/>
          <p14:tracePt t="13800" x="2709863" y="3644900"/>
          <p14:tracePt t="13801" x="2701925" y="3644900"/>
          <p14:tracePt t="13803" x="2686050" y="3644900"/>
          <p14:tracePt t="13805" x="2670175" y="3644900"/>
          <p14:tracePt t="13807" x="2662238" y="3644900"/>
          <p14:tracePt t="13809" x="2646363" y="3652838"/>
          <p14:tracePt t="13811" x="2630488" y="3652838"/>
          <p14:tracePt t="13813" x="2614613" y="3652838"/>
          <p14:tracePt t="13815" x="2598738" y="3652838"/>
          <p14:tracePt t="13817" x="2590800" y="3652838"/>
          <p14:tracePt t="13821" x="2566988" y="3652838"/>
          <p14:tracePt t="13823" x="2551113" y="3660775"/>
          <p14:tracePt t="13825" x="2543175" y="3660775"/>
          <p14:tracePt t="13827" x="2527300" y="3660775"/>
          <p14:tracePt t="13829" x="2519363" y="3660775"/>
          <p14:tracePt t="13831" x="2503488" y="3660775"/>
          <p14:tracePt t="13833" x="2495550" y="3660775"/>
          <p14:tracePt t="13835" x="2487613" y="3660775"/>
          <p14:tracePt t="13837" x="2479675" y="3660775"/>
          <p14:tracePt t="13839" x="2471738" y="3660775"/>
          <p14:tracePt t="13841" x="2463800" y="3660775"/>
          <p14:tracePt t="13845" x="2455863" y="3660775"/>
          <p14:tracePt t="13847" x="2447925" y="3660775"/>
          <p14:tracePt t="13850" x="2439988" y="3660775"/>
          <p14:tracePt t="13853" x="2432050" y="3660775"/>
          <p14:tracePt t="13859" x="2424113" y="3660775"/>
          <p14:tracePt t="13867" x="2416175" y="3660775"/>
          <p14:tracePt t="13869" x="2408238" y="3660775"/>
          <p14:tracePt t="13879" x="2400300" y="3660775"/>
          <p14:tracePt t="13953" x="2392363" y="3660775"/>
          <p14:tracePt t="13991" x="2384425" y="3660775"/>
          <p14:tracePt t="14003" x="2374900" y="3660775"/>
          <p14:tracePt t="14357" x="2374900" y="3652838"/>
          <p14:tracePt t="14363" x="2374900" y="3644900"/>
          <p14:tracePt t="14365" x="2384425" y="3644900"/>
          <p14:tracePt t="14371" x="2392363" y="3644900"/>
          <p14:tracePt t="14373" x="2392363" y="3636963"/>
          <p14:tracePt t="14377" x="2400300" y="3636963"/>
          <p14:tracePt t="14381" x="2408238" y="3636963"/>
          <p14:tracePt t="14383" x="2408238" y="3629025"/>
          <p14:tracePt t="14385" x="2416175" y="3629025"/>
          <p14:tracePt t="14389" x="2424113" y="3629025"/>
          <p14:tracePt t="14392" x="2432050" y="3629025"/>
          <p14:tracePt t="14395" x="2432050" y="3621088"/>
          <p14:tracePt t="14397" x="2439988" y="3621088"/>
          <p14:tracePt t="14399" x="2447925" y="3621088"/>
          <p14:tracePt t="14403" x="2455863" y="3621088"/>
          <p14:tracePt t="14407" x="2463800" y="3613150"/>
          <p14:tracePt t="14413" x="2471738" y="3613150"/>
          <p14:tracePt t="14416" x="2479675" y="3613150"/>
          <p14:tracePt t="14417" x="2479675" y="3605213"/>
          <p14:tracePt t="14419" x="2487613" y="3605213"/>
          <p14:tracePt t="14420" x="2495550" y="3605213"/>
          <p14:tracePt t="14423" x="2503488" y="3605213"/>
          <p14:tracePt t="14427" x="2511425" y="3605213"/>
          <p14:tracePt t="14430" x="2519363" y="3605213"/>
          <p14:tracePt t="14433" x="2527300" y="3595688"/>
          <p14:tracePt t="14435" x="2535238" y="3595688"/>
          <p14:tracePt t="14437" x="2543175" y="3595688"/>
          <p14:tracePt t="14439" x="2551113" y="3595688"/>
          <p14:tracePt t="14441" x="2559050" y="3595688"/>
          <p14:tracePt t="14443" x="2566988" y="3595688"/>
          <p14:tracePt t="14446" x="2582863" y="3595688"/>
          <p14:tracePt t="14451" x="2590800" y="3587750"/>
          <p14:tracePt t="14453" x="2598738" y="3587750"/>
          <p14:tracePt t="14455" x="2606675" y="3587750"/>
          <p14:tracePt t="14457" x="2614613" y="3587750"/>
          <p14:tracePt t="14459" x="2630488" y="3587750"/>
          <p14:tracePt t="14461" x="2638425" y="3587750"/>
          <p14:tracePt t="14464" x="2646363" y="3587750"/>
          <p14:tracePt t="14464" x="2654300" y="3587750"/>
          <p14:tracePt t="14469" x="2662238" y="3579813"/>
          <p14:tracePt t="14471" x="2670175" y="3579813"/>
          <p14:tracePt t="14473" x="2678113" y="3579813"/>
          <p14:tracePt t="14475" x="2693988" y="3579813"/>
          <p14:tracePt t="14479" x="2701925" y="3579813"/>
          <p14:tracePt t="14481" x="2717800" y="3579813"/>
          <p14:tracePt t="14485" x="2733675" y="3579813"/>
          <p14:tracePt t="14489" x="2741613" y="3579813"/>
          <p14:tracePt t="14491" x="2751138" y="3579813"/>
          <p14:tracePt t="14493" x="2759075" y="3579813"/>
          <p14:tracePt t="14495" x="2767013" y="3579813"/>
          <p14:tracePt t="14497" x="2774950" y="3579813"/>
          <p14:tracePt t="14501" x="2790825" y="3579813"/>
          <p14:tracePt t="14505" x="2798763" y="3579813"/>
          <p14:tracePt t="14509" x="2806700" y="3579813"/>
          <p14:tracePt t="14513" x="2814638" y="3579813"/>
          <p14:tracePt t="14515" x="2822575" y="3579813"/>
          <p14:tracePt t="14517" x="2830513" y="3579813"/>
          <p14:tracePt t="14521" x="2838450" y="3571875"/>
          <p14:tracePt t="14523" x="2846388" y="3571875"/>
          <p14:tracePt t="14529" x="2854325" y="3571875"/>
          <p14:tracePt t="14535" x="2862263" y="3571875"/>
          <p14:tracePt t="14543" x="2870200" y="3571875"/>
          <p14:tracePt t="14547" x="2878138" y="3571875"/>
          <p14:tracePt t="14555" x="2886075" y="3571875"/>
          <p14:tracePt t="14568" x="2894013" y="3571875"/>
          <p14:tracePt t="14577" x="2901950" y="3571875"/>
          <p14:tracePt t="14587" x="2909888" y="3571875"/>
          <p14:tracePt t="14590" x="2917825" y="3571875"/>
          <p14:tracePt t="14597" x="2925763" y="3571875"/>
          <p14:tracePt t="14605" x="2933700" y="3571875"/>
          <p14:tracePt t="14610" x="2949575" y="3571875"/>
          <p14:tracePt t="14617" x="2957513" y="3571875"/>
          <p14:tracePt t="14619" x="2965450" y="3571875"/>
          <p14:tracePt t="14623" x="2973388" y="3571875"/>
          <p14:tracePt t="14627" x="2981325" y="3571875"/>
          <p14:tracePt t="14631" x="2989263" y="3571875"/>
          <p14:tracePt t="14635" x="2997200" y="3571875"/>
          <p14:tracePt t="14637" x="3005138" y="3571875"/>
          <p14:tracePt t="14643" x="3013075" y="3571875"/>
          <p14:tracePt t="14651" x="3021013" y="3571875"/>
          <p14:tracePt t="14663" x="3028950" y="3571875"/>
          <p14:tracePt t="14955" x="3036888" y="3571875"/>
          <p14:tracePt t="14966" x="3044825" y="3571875"/>
          <p14:tracePt t="14971" x="3052763" y="3571875"/>
          <p14:tracePt t="14977" x="3060700" y="3571875"/>
          <p14:tracePt t="14979" x="3068638" y="3571875"/>
          <p14:tracePt t="14985" x="3076575" y="3571875"/>
          <p14:tracePt t="14989" x="3084513" y="3571875"/>
          <p14:tracePt t="14993" x="3092450" y="3571875"/>
          <p14:tracePt t="14995" x="3100388" y="3571875"/>
          <p14:tracePt t="15000" x="3109913" y="3571875"/>
          <p14:tracePt t="15001" x="3117850" y="3571875"/>
          <p14:tracePt t="15005" x="3133725" y="3571875"/>
          <p14:tracePt t="15009" x="3141663" y="3571875"/>
          <p14:tracePt t="15013" x="3157538" y="3571875"/>
          <p14:tracePt t="15015" x="3165475" y="3571875"/>
          <p14:tracePt t="15019" x="3181350" y="3571875"/>
          <p14:tracePt t="15021" x="3189288" y="3571875"/>
          <p14:tracePt t="15023" x="3197225" y="3571875"/>
          <p14:tracePt t="15025" x="3205163" y="3571875"/>
          <p14:tracePt t="15027" x="3221038" y="3571875"/>
          <p14:tracePt t="15029" x="3228975" y="3571875"/>
          <p14:tracePt t="15031" x="3236913" y="3571875"/>
          <p14:tracePt t="15034" x="3252788" y="3571875"/>
          <p14:tracePt t="15035" x="3260725" y="3571875"/>
          <p14:tracePt t="15037" x="3268663" y="3571875"/>
          <p14:tracePt t="15039" x="3276600" y="3571875"/>
          <p14:tracePt t="15041" x="3292475" y="3571875"/>
          <p14:tracePt t="15043" x="3308350" y="3571875"/>
          <p14:tracePt t="15045" x="3316288" y="3571875"/>
          <p14:tracePt t="15047" x="3324225" y="3571875"/>
          <p14:tracePt t="15050" x="3340100" y="3571875"/>
          <p14:tracePt t="15051" x="3355975" y="3571875"/>
          <p14:tracePt t="15053" x="3363913" y="3571875"/>
          <p14:tracePt t="15055" x="3379788" y="3579813"/>
          <p14:tracePt t="15057" x="3387725" y="3579813"/>
          <p14:tracePt t="15059" x="3395663" y="3579813"/>
          <p14:tracePt t="15061" x="3403600" y="3579813"/>
          <p14:tracePt t="15063" x="3419475" y="3587750"/>
          <p14:tracePt t="15065" x="3427413" y="3587750"/>
          <p14:tracePt t="15068" x="3435350" y="3587750"/>
          <p14:tracePt t="15070" x="3451225" y="3587750"/>
          <p14:tracePt t="15074" x="3459163" y="3587750"/>
          <p14:tracePt t="15077" x="3476625" y="3587750"/>
          <p14:tracePt t="15079" x="3484563" y="3587750"/>
          <p14:tracePt t="15083" x="3492500" y="3587750"/>
          <p14:tracePt t="15085" x="3500438" y="3587750"/>
          <p14:tracePt t="15089" x="3508375" y="3587750"/>
          <p14:tracePt t="15100" x="3516313" y="3587750"/>
          <p14:tracePt t="15125" x="3524250" y="3587750"/>
          <p14:tracePt t="15135" x="3532188" y="3587750"/>
          <p14:tracePt t="15155" x="3540125" y="3587750"/>
          <p14:tracePt t="15169" x="3548063" y="3587750"/>
          <p14:tracePt t="15183" x="3556000" y="3587750"/>
          <p14:tracePt t="15191" x="3563938" y="3587750"/>
          <p14:tracePt t="15195" x="3571875" y="3587750"/>
          <p14:tracePt t="15205" x="3579813" y="3587750"/>
          <p14:tracePt t="15215" x="3587750" y="3587750"/>
          <p14:tracePt t="15225" x="3595688" y="3587750"/>
          <p14:tracePt t="15227" x="3603625" y="3587750"/>
          <p14:tracePt t="15235" x="3611563" y="3587750"/>
          <p14:tracePt t="15241" x="3619500" y="3587750"/>
          <p14:tracePt t="15250" x="3627438" y="3587750"/>
          <p14:tracePt t="15253" x="3635375" y="3587750"/>
          <p14:tracePt t="15261" x="3643313" y="3587750"/>
          <p14:tracePt t="15269" x="3651250" y="3587750"/>
          <p14:tracePt t="15280" x="3659188" y="3587750"/>
          <p14:tracePt t="15285" x="3667125" y="3587750"/>
          <p14:tracePt t="15300" x="3675063" y="3587750"/>
          <p14:tracePt t="15477" x="3683000" y="3587750"/>
          <p14:tracePt t="15531" x="3690938" y="3587750"/>
          <p14:tracePt t="15651" x="3698875" y="3587750"/>
          <p14:tracePt t="15737" x="3706813" y="3587750"/>
          <p14:tracePt t="16017" x="3706813" y="3595688"/>
          <p14:tracePt t="16030" x="3706813" y="3605213"/>
          <p14:tracePt t="16038" x="3698875" y="3605213"/>
          <p14:tracePt t="16041" x="3690938" y="3613150"/>
          <p14:tracePt t="16045" x="3690938" y="3621088"/>
          <p14:tracePt t="16053" x="3683000" y="3621088"/>
          <p14:tracePt t="16055" x="3683000" y="3629025"/>
          <p14:tracePt t="16057" x="3675063" y="3629025"/>
          <p14:tracePt t="16061" x="3675063" y="3636963"/>
          <p14:tracePt t="16065" x="3667125" y="3636963"/>
          <p14:tracePt t="16069" x="3659188" y="3644900"/>
          <p14:tracePt t="16071" x="3659188" y="3652838"/>
          <p14:tracePt t="16073" x="3651250" y="3652838"/>
          <p14:tracePt t="16077" x="3643313" y="3660775"/>
          <p14:tracePt t="16081" x="3635375" y="3668713"/>
          <p14:tracePt t="16086" x="3619500" y="3668713"/>
          <p14:tracePt t="16087" x="3619500" y="3676650"/>
          <p14:tracePt t="16089" x="3611563" y="3684588"/>
          <p14:tracePt t="16092" x="3603625" y="3684588"/>
          <p14:tracePt t="16093" x="3587750" y="3692525"/>
          <p14:tracePt t="16096" x="3579813" y="3700463"/>
          <p14:tracePt t="16100" x="3563938" y="3708400"/>
          <p14:tracePt t="16101" x="3556000" y="3708400"/>
          <p14:tracePt t="16103" x="3548063" y="3716338"/>
          <p14:tracePt t="16105" x="3532188" y="3716338"/>
          <p14:tracePt t="16107" x="3516313" y="3724275"/>
          <p14:tracePt t="16109" x="3508375" y="3732213"/>
          <p14:tracePt t="16111" x="3492500" y="3732213"/>
          <p14:tracePt t="16120" x="3435350" y="3748088"/>
          <p14:tracePt t="16121" x="3419475" y="3748088"/>
          <p14:tracePt t="16123" x="3403600" y="3756025"/>
          <p14:tracePt t="16126" x="3395663" y="3756025"/>
          <p14:tracePt t="16127" x="3379788" y="3763963"/>
          <p14:tracePt t="16130" x="3355975" y="3771900"/>
          <p14:tracePt t="16131" x="3348038" y="3771900"/>
          <p14:tracePt t="16134" x="3332163" y="3771900"/>
          <p14:tracePt t="16135" x="3316288" y="3779838"/>
          <p14:tracePt t="16137" x="3300413" y="3787775"/>
          <p14:tracePt t="16139" x="3292475" y="3787775"/>
          <p14:tracePt t="16142" x="3276600" y="3795713"/>
          <p14:tracePt t="16143" x="3260725" y="3795713"/>
          <p14:tracePt t="16145" x="3252788" y="3795713"/>
          <p14:tracePt t="16146" x="3244850" y="3795713"/>
          <p14:tracePt t="16150" x="3228975" y="3803650"/>
          <p14:tracePt t="16152" x="3213100" y="3803650"/>
          <p14:tracePt t="16153" x="3205163" y="3811588"/>
          <p14:tracePt t="16155" x="3197225" y="3811588"/>
          <p14:tracePt t="16157" x="3181350" y="3811588"/>
          <p14:tracePt t="16160" x="3173413" y="3811588"/>
          <p14:tracePt t="16161" x="3157538" y="3819525"/>
          <p14:tracePt t="16164" x="3149600" y="3819525"/>
          <p14:tracePt t="16165" x="3133725" y="3819525"/>
          <p14:tracePt t="16168" x="3117850" y="3827463"/>
          <p14:tracePt t="16169" x="3109913" y="3827463"/>
          <p14:tracePt t="16171" x="3092450" y="3827463"/>
          <p14:tracePt t="16172" x="3076575" y="3827463"/>
          <p14:tracePt t="16176" x="3060700" y="3827463"/>
          <p14:tracePt t="16177" x="3052763" y="3835400"/>
          <p14:tracePt t="16179" x="3036888" y="3835400"/>
          <p14:tracePt t="16181" x="3021013" y="3835400"/>
          <p14:tracePt t="16183" x="3005138" y="3835400"/>
          <p14:tracePt t="16185" x="2997200" y="3843338"/>
          <p14:tracePt t="16187" x="2989263" y="3843338"/>
          <p14:tracePt t="16189" x="2973388" y="3843338"/>
          <p14:tracePt t="16191" x="2957513" y="3843338"/>
          <p14:tracePt t="16193" x="2949575" y="3843338"/>
          <p14:tracePt t="16195" x="2941638" y="3843338"/>
          <p14:tracePt t="16198" x="2917825" y="3843338"/>
          <p14:tracePt t="16199" x="2909888" y="3843338"/>
          <p14:tracePt t="16201" x="2901950" y="3843338"/>
          <p14:tracePt t="16203" x="2894013" y="3843338"/>
          <p14:tracePt t="16204" x="2878138" y="3843338"/>
          <p14:tracePt t="16206" x="2862263" y="3843338"/>
          <p14:tracePt t="16209" x="2854325" y="3843338"/>
          <p14:tracePt t="16211" x="2846388" y="3843338"/>
          <p14:tracePt t="16213" x="2830513" y="3843338"/>
          <p14:tracePt t="16215" x="2822575" y="3843338"/>
          <p14:tracePt t="16217" x="2814638" y="3843338"/>
          <p14:tracePt t="16219" x="2798763" y="3851275"/>
          <p14:tracePt t="16221" x="2790825" y="3851275"/>
          <p14:tracePt t="16222" x="2782888" y="3851275"/>
          <p14:tracePt t="16225" x="2774950" y="3851275"/>
          <p14:tracePt t="16227" x="2759075" y="3851275"/>
          <p14:tracePt t="16228" x="2751138" y="3859213"/>
          <p14:tracePt t="16231" x="2741613" y="3859213"/>
          <p14:tracePt t="16233" x="2725738" y="3859213"/>
          <p14:tracePt t="16235" x="2709863" y="3859213"/>
          <p14:tracePt t="16239" x="2693988" y="3859213"/>
          <p14:tracePt t="16241" x="2678113" y="3859213"/>
          <p14:tracePt t="16243" x="2670175" y="3859213"/>
          <p14:tracePt t="16245" x="2662238" y="3867150"/>
          <p14:tracePt t="16247" x="2646363" y="3867150"/>
          <p14:tracePt t="16249" x="2630488" y="3867150"/>
          <p14:tracePt t="16251" x="2622550" y="3875088"/>
          <p14:tracePt t="16253" x="2614613" y="3875088"/>
          <p14:tracePt t="16255" x="2590800" y="3883025"/>
          <p14:tracePt t="16257" x="2582863" y="3883025"/>
          <p14:tracePt t="16258" x="2566988" y="3883025"/>
          <p14:tracePt t="16261" x="2559050" y="3883025"/>
          <p14:tracePt t="16263" x="2543175" y="3883025"/>
          <p14:tracePt t="16265" x="2527300" y="3890963"/>
          <p14:tracePt t="16267" x="2511425" y="3890963"/>
          <p14:tracePt t="16269" x="2503488" y="3898900"/>
          <p14:tracePt t="16271" x="2479675" y="3898900"/>
          <p14:tracePt t="16273" x="2463800" y="3898900"/>
          <p14:tracePt t="16274" x="2455863" y="3898900"/>
          <p14:tracePt t="16277" x="2439988" y="3906838"/>
          <p14:tracePt t="16279" x="2432050" y="3906838"/>
          <p14:tracePt t="16281" x="2408238" y="3914775"/>
          <p14:tracePt t="16283" x="2400300" y="3914775"/>
          <p14:tracePt t="16285" x="2392363" y="3914775"/>
          <p14:tracePt t="16286" x="2374900" y="3914775"/>
          <p14:tracePt t="16289" x="2359025" y="3922713"/>
          <p14:tracePt t="16291" x="2351088" y="3922713"/>
          <p14:tracePt t="16293" x="2335213" y="3930650"/>
          <p14:tracePt t="16295" x="2319338" y="3930650"/>
          <p14:tracePt t="16297" x="2311400" y="3938588"/>
          <p14:tracePt t="16299" x="2295525" y="3938588"/>
          <p14:tracePt t="16301" x="2287588" y="3938588"/>
          <p14:tracePt t="16303" x="2263775" y="3938588"/>
          <p14:tracePt t="16305" x="2255838" y="3948113"/>
          <p14:tracePt t="16307" x="2247900" y="3948113"/>
          <p14:tracePt t="16309" x="2232025" y="3956050"/>
          <p14:tracePt t="16311" x="2216150" y="3956050"/>
          <p14:tracePt t="16313" x="2208213" y="3956050"/>
          <p14:tracePt t="16315" x="2192338" y="3963988"/>
          <p14:tracePt t="16318" x="2176463" y="3971925"/>
          <p14:tracePt t="16319" x="2168525" y="3971925"/>
          <p14:tracePt t="16321" x="2160588" y="3971925"/>
          <p14:tracePt t="16322" x="2144713" y="3971925"/>
          <p14:tracePt t="16325" x="2128838" y="3979863"/>
          <p14:tracePt t="16327" x="2120900" y="3979863"/>
          <p14:tracePt t="16329" x="2112963" y="3987800"/>
          <p14:tracePt t="16331" x="2105025" y="3987800"/>
          <p14:tracePt t="16333" x="2097088" y="3987800"/>
          <p14:tracePt t="16335" x="2081213" y="3995738"/>
          <p14:tracePt t="16337" x="2073275" y="4003675"/>
          <p14:tracePt t="16341" x="2057400" y="4003675"/>
          <p14:tracePt t="16345" x="2041525" y="4011613"/>
          <p14:tracePt t="16349" x="2033588" y="4011613"/>
          <p14:tracePt t="16351" x="2025650" y="4019550"/>
          <p14:tracePt t="16353" x="2025650" y="4027488"/>
          <p14:tracePt t="16355" x="2008188" y="4027488"/>
          <p14:tracePt t="16359" x="1992313" y="4035425"/>
          <p14:tracePt t="16363" x="1984375" y="4035425"/>
          <p14:tracePt t="16369" x="1976438" y="4035425"/>
          <p14:tracePt t="16371" x="1976438" y="4043363"/>
          <p14:tracePt t="16373" x="1960563" y="4043363"/>
          <p14:tracePt t="16375" x="1960563" y="4051300"/>
          <p14:tracePt t="16379" x="1952625" y="4051300"/>
          <p14:tracePt t="16385" x="1944688" y="4059238"/>
          <p14:tracePt t="16393" x="1936750" y="4059238"/>
          <p14:tracePt t="16397" x="1928813" y="4067175"/>
          <p14:tracePt t="16405" x="1920875" y="4067175"/>
          <p14:tracePt t="16409" x="1920875" y="4075113"/>
          <p14:tracePt t="16411" x="1912938" y="4075113"/>
          <p14:tracePt t="16415" x="1912938" y="4083050"/>
          <p14:tracePt t="16417" x="1905000" y="4083050"/>
          <p14:tracePt t="16421" x="1897063" y="4083050"/>
          <p14:tracePt t="16427" x="1897063" y="4090988"/>
          <p14:tracePt t="16429" x="1889125" y="4090988"/>
          <p14:tracePt t="16439" x="1881188" y="4090988"/>
          <p14:tracePt t="16443" x="1881188" y="4098925"/>
          <p14:tracePt t="16449" x="1873250" y="4098925"/>
          <p14:tracePt t="16459" x="1865313" y="4098925"/>
          <p14:tracePt t="16799" x="1873250" y="4098925"/>
          <p14:tracePt t="16803" x="1881188" y="4098925"/>
          <p14:tracePt t="16807" x="1889125" y="4098925"/>
          <p14:tracePt t="16811" x="1905000" y="4098925"/>
          <p14:tracePt t="16813" x="1905000" y="4106863"/>
          <p14:tracePt t="16817" x="1928813" y="4106863"/>
          <p14:tracePt t="16819" x="1936750" y="4106863"/>
          <p14:tracePt t="16821" x="1944688" y="4106863"/>
          <p14:tracePt t="16823" x="1952625" y="4106863"/>
          <p14:tracePt t="16825" x="1968500" y="4106863"/>
          <p14:tracePt t="16827" x="1976438" y="4106863"/>
          <p14:tracePt t="16829" x="1984375" y="4106863"/>
          <p14:tracePt t="16831" x="2000250" y="4106863"/>
          <p14:tracePt t="16833" x="2008188" y="4114800"/>
          <p14:tracePt t="16835" x="2017713" y="4114800"/>
          <p14:tracePt t="16837" x="2025650" y="4114800"/>
          <p14:tracePt t="16839" x="2041525" y="4114800"/>
          <p14:tracePt t="16841" x="2049463" y="4114800"/>
          <p14:tracePt t="16843" x="2065338" y="4114800"/>
          <p14:tracePt t="16845" x="2073275" y="4114800"/>
          <p14:tracePt t="16847" x="2089150" y="4114800"/>
          <p14:tracePt t="16850" x="2097088" y="4114800"/>
          <p14:tracePt t="16851" x="2105025" y="4114800"/>
          <p14:tracePt t="16853" x="2120900" y="4114800"/>
          <p14:tracePt t="16855" x="2128838" y="4114800"/>
          <p14:tracePt t="16857" x="2144713" y="4114800"/>
          <p14:tracePt t="16859" x="2152650" y="4114800"/>
          <p14:tracePt t="16861" x="2168525" y="4114800"/>
          <p14:tracePt t="16862" x="2184400" y="4114800"/>
          <p14:tracePt t="16865" x="2192338" y="4114800"/>
          <p14:tracePt t="16867" x="2208213" y="4114800"/>
          <p14:tracePt t="16869" x="2216150" y="4114800"/>
          <p14:tracePt t="16871" x="2239963" y="4114800"/>
          <p14:tracePt t="16873" x="2255838" y="4114800"/>
          <p14:tracePt t="16875" x="2263775" y="4114800"/>
          <p14:tracePt t="16877" x="2279650" y="4114800"/>
          <p14:tracePt t="16879" x="2295525" y="4114800"/>
          <p14:tracePt t="16881" x="2311400" y="4114800"/>
          <p14:tracePt t="16883" x="2327275" y="4114800"/>
          <p14:tracePt t="16885" x="2351088" y="4114800"/>
          <p14:tracePt t="16887" x="2366963" y="4114800"/>
          <p14:tracePt t="16889" x="2374900" y="4114800"/>
          <p14:tracePt t="16890" x="2392363" y="4114800"/>
          <p14:tracePt t="16892" x="2416175" y="4114800"/>
          <p14:tracePt t="16895" x="2432050" y="4114800"/>
          <p14:tracePt t="16897" x="2447925" y="4114800"/>
          <p14:tracePt t="16899" x="2463800" y="4114800"/>
          <p14:tracePt t="16901" x="2479675" y="4114800"/>
          <p14:tracePt t="16903" x="2487613" y="4122738"/>
          <p14:tracePt t="16905" x="2503488" y="4122738"/>
          <p14:tracePt t="16906" x="2519363" y="4122738"/>
          <p14:tracePt t="16908" x="2535238" y="4122738"/>
          <p14:tracePt t="16911" x="2551113" y="4122738"/>
          <p14:tracePt t="16913" x="2559050" y="4130675"/>
          <p14:tracePt t="16915" x="2574925" y="4130675"/>
          <p14:tracePt t="16918" x="2590800" y="4130675"/>
          <p14:tracePt t="16919" x="2598738" y="4130675"/>
          <p14:tracePt t="16921" x="2606675" y="4130675"/>
          <p14:tracePt t="16923" x="2622550" y="4130675"/>
          <p14:tracePt t="16926" x="2638425" y="4130675"/>
          <p14:tracePt t="16929" x="2654300" y="4130675"/>
          <p14:tracePt t="16930" x="2662238" y="4130675"/>
          <p14:tracePt t="16936" x="2678113" y="4130675"/>
          <p14:tracePt t="16938" x="2686050" y="4130675"/>
          <p14:tracePt t="16940" x="2693988" y="4130675"/>
          <p14:tracePt t="16943" x="2701925" y="4130675"/>
          <p14:tracePt t="16946" x="2709863" y="4130675"/>
          <p14:tracePt t="16950" x="2717800" y="4130675"/>
          <p14:tracePt t="16955" x="2725738" y="4130675"/>
          <p14:tracePt t="16957" x="2733675" y="4130675"/>
          <p14:tracePt t="16965" x="2741613" y="4130675"/>
          <p14:tracePt t="16979" x="2751138" y="4130675"/>
          <p14:tracePt t="17285" x="2759075" y="4130675"/>
          <p14:tracePt t="17289" x="2767013" y="4130675"/>
          <p14:tracePt t="17295" x="2774950" y="4130675"/>
          <p14:tracePt t="17301" x="2782888" y="4130675"/>
          <p14:tracePt t="17307" x="2790825" y="4130675"/>
          <p14:tracePt t="17309" x="2798763" y="4130675"/>
          <p14:tracePt t="17317" x="2806700" y="4130675"/>
          <p14:tracePt t="17323" x="2814638" y="4130675"/>
          <p14:tracePt t="17329" x="2822575" y="4130675"/>
          <p14:tracePt t="17331" x="2830513" y="4130675"/>
          <p14:tracePt t="17339" x="2838450" y="4130675"/>
          <p14:tracePt t="17350" x="2846388" y="4130675"/>
          <p14:tracePt t="17361" x="2854325" y="4130675"/>
          <p14:tracePt t="17369" x="2862263" y="4130675"/>
          <p14:tracePt t="17386" x="2870200" y="4130675"/>
          <p14:tracePt t="17395" x="2878138" y="4130675"/>
          <p14:tracePt t="17401" x="2878138" y="4122738"/>
          <p14:tracePt t="17403" x="2886075" y="4122738"/>
          <p14:tracePt t="17405" x="2894013" y="4122738"/>
          <p14:tracePt t="17409" x="2901950" y="4122738"/>
          <p14:tracePt t="17415" x="2909888" y="4122738"/>
          <p14:tracePt t="17419" x="2917825" y="4122738"/>
          <p14:tracePt t="17421" x="2925763" y="4122738"/>
          <p14:tracePt t="17425" x="2933700" y="4122738"/>
          <p14:tracePt t="17429" x="2941638" y="4122738"/>
          <p14:tracePt t="17433" x="2949575" y="4122738"/>
          <p14:tracePt t="17436" x="2957513" y="4122738"/>
          <p14:tracePt t="17439" x="2965450" y="4122738"/>
          <p14:tracePt t="17443" x="2973388" y="4122738"/>
          <p14:tracePt t="17445" x="2981325" y="4122738"/>
          <p14:tracePt t="17451" x="2989263" y="4122738"/>
          <p14:tracePt t="17457" x="2997200" y="4122738"/>
          <p14:tracePt t="17459" x="3005138" y="4122738"/>
          <p14:tracePt t="17469" x="3013075" y="4122738"/>
          <p14:tracePt t="17479" x="3021013" y="4122738"/>
          <p14:tracePt t="17503" x="3028950" y="4122738"/>
          <p14:tracePt t="17517" x="3036888" y="4122738"/>
          <p14:tracePt t="17523" x="3044825" y="4122738"/>
          <p14:tracePt t="17537" x="3052763" y="4122738"/>
          <p14:tracePt t="17545" x="3060700" y="4122738"/>
          <p14:tracePt t="17553" x="3068638" y="4122738"/>
          <p14:tracePt t="17556" x="3076575" y="4122738"/>
          <p14:tracePt t="17561" x="3084513" y="4122738"/>
          <p14:tracePt t="17569" x="3092450" y="4122738"/>
          <p14:tracePt t="17575" x="3100388" y="4122738"/>
          <p14:tracePt t="17577" x="3109913" y="4122738"/>
          <p14:tracePt t="17584" x="3117850" y="4122738"/>
          <p14:tracePt t="17589" x="3125788" y="4122738"/>
          <p14:tracePt t="17596" x="3133725" y="4122738"/>
          <p14:tracePt t="17597" x="3141663" y="4122738"/>
          <p14:tracePt t="17601" x="3149600" y="4122738"/>
          <p14:tracePt t="17605" x="3157538" y="4122738"/>
          <p14:tracePt t="17609" x="3165475" y="4122738"/>
          <p14:tracePt t="17611" x="3173413" y="4122738"/>
          <p14:tracePt t="17615" x="3181350" y="4122738"/>
          <p14:tracePt t="17619" x="3189288" y="4122738"/>
          <p14:tracePt t="17621" x="3197225" y="4122738"/>
          <p14:tracePt t="17623" x="3205163" y="4122738"/>
          <p14:tracePt t="17627" x="3213100" y="4122738"/>
          <p14:tracePt t="17631" x="3221038" y="4122738"/>
          <p14:tracePt t="17635" x="3236913" y="4130675"/>
          <p14:tracePt t="17639" x="3244850" y="4130675"/>
          <p14:tracePt t="17641" x="3252788" y="4130675"/>
          <p14:tracePt t="17643" x="3260725" y="4130675"/>
          <p14:tracePt t="17647" x="3268663" y="4130675"/>
          <p14:tracePt t="17651" x="3276600" y="4130675"/>
          <p14:tracePt t="17655" x="3292475" y="4130675"/>
          <p14:tracePt t="17659" x="3300413" y="4130675"/>
          <p14:tracePt t="17663" x="3308350" y="4130675"/>
          <p14:tracePt t="17667" x="3324225" y="4130675"/>
          <p14:tracePt t="17671" x="3332163" y="4130675"/>
          <p14:tracePt t="17676" x="3340100" y="4130675"/>
          <p14:tracePt t="17679" x="3348038" y="4130675"/>
          <p14:tracePt t="17683" x="3355975" y="4130675"/>
          <p14:tracePt t="17687" x="3363913" y="4138613"/>
          <p14:tracePt t="17691" x="3371850" y="4138613"/>
          <p14:tracePt t="17696" x="3379788" y="4138613"/>
          <p14:tracePt t="17701" x="3387725" y="4138613"/>
          <p14:tracePt t="17709" x="3395663" y="4138613"/>
          <p14:tracePt t="17716" x="3403600" y="4138613"/>
          <p14:tracePt t="17721" x="3411538" y="4138613"/>
          <p14:tracePt t="17731" x="3419475" y="4138613"/>
          <p14:tracePt t="17739" x="3427413" y="4138613"/>
          <p14:tracePt t="17747" x="3435350" y="4138613"/>
          <p14:tracePt t="17749" x="3443288" y="4138613"/>
          <p14:tracePt t="17755" x="3451225" y="4138613"/>
          <p14:tracePt t="17759" x="3459163" y="4138613"/>
          <p14:tracePt t="17765" x="3467100" y="4138613"/>
          <p14:tracePt t="17767" x="3476625" y="4138613"/>
          <p14:tracePt t="17773" x="3484563" y="4138613"/>
          <p14:tracePt t="17777" x="3492500" y="4138613"/>
          <p14:tracePt t="17783" x="3500438" y="4138613"/>
          <p14:tracePt t="17786" x="3508375" y="4138613"/>
          <p14:tracePt t="17789" x="3516313" y="4138613"/>
          <p14:tracePt t="17793" x="3524250" y="4138613"/>
          <p14:tracePt t="17797" x="3532188" y="4138613"/>
          <p14:tracePt t="17800" x="3540125" y="4138613"/>
          <p14:tracePt t="17807" x="3548063" y="4138613"/>
          <p14:tracePt t="17809" x="3556000" y="4138613"/>
          <p14:tracePt t="17818" x="3571875" y="4138613"/>
          <p14:tracePt t="17823" x="3579813" y="4138613"/>
          <p14:tracePt t="17829" x="3587750" y="4138613"/>
          <p14:tracePt t="17833" x="3595688" y="4138613"/>
          <p14:tracePt t="17835" x="3603625" y="4138613"/>
          <p14:tracePt t="17841" x="3611563" y="4138613"/>
          <p14:tracePt t="17845" x="3619500" y="4138613"/>
          <p14:tracePt t="17851" x="3627438" y="4138613"/>
          <p14:tracePt t="17853" x="3635375" y="4138613"/>
          <p14:tracePt t="17857" x="3643313" y="4138613"/>
          <p14:tracePt t="17861" x="3651250" y="4138613"/>
          <p14:tracePt t="17865" x="3667125" y="4138613"/>
          <p14:tracePt t="17869" x="3675063" y="4138613"/>
          <p14:tracePt t="17873" x="3683000" y="4138613"/>
          <p14:tracePt t="17875" x="3690938" y="4138613"/>
          <p14:tracePt t="17877" x="3698875" y="4138613"/>
          <p14:tracePt t="17882" x="3706813" y="4138613"/>
          <p14:tracePt t="17886" x="3722688" y="4138613"/>
          <p14:tracePt t="17889" x="3730625" y="4138613"/>
          <p14:tracePt t="17891" x="3738563" y="4138613"/>
          <p14:tracePt t="17896" x="3754438" y="4138613"/>
          <p14:tracePt t="17899" x="3762375" y="4138613"/>
          <p14:tracePt t="17903" x="3778250" y="4138613"/>
          <p14:tracePt t="17907" x="3786188" y="4138613"/>
          <p14:tracePt t="17911" x="3802063" y="4138613"/>
          <p14:tracePt t="17913" x="3802063" y="4146550"/>
          <p14:tracePt t="17917" x="3810000" y="4146550"/>
          <p14:tracePt t="17919" x="3817938" y="4146550"/>
          <p14:tracePt t="17921" x="3825875" y="4146550"/>
          <p14:tracePt t="17926" x="3833813" y="4146550"/>
          <p14:tracePt t="17929" x="3843338" y="4146550"/>
          <p14:tracePt t="17933" x="3851275" y="4146550"/>
          <p14:tracePt t="17936" x="3859213" y="4146550"/>
          <p14:tracePt t="17939" x="3867150" y="4146550"/>
          <p14:tracePt t="17943" x="3875088" y="4146550"/>
          <p14:tracePt t="17946" x="3883025" y="4146550"/>
          <p14:tracePt t="17949" x="3890963" y="4146550"/>
          <p14:tracePt t="17952" x="3898900" y="4146550"/>
          <p14:tracePt t="17956" x="3906838" y="4146550"/>
          <p14:tracePt t="17961" x="3914775" y="4146550"/>
          <p14:tracePt t="17963" x="3922713" y="4146550"/>
          <p14:tracePt t="17967" x="3930650" y="4146550"/>
          <p14:tracePt t="17971" x="3946525" y="4146550"/>
          <p14:tracePt t="17975" x="3954463" y="4146550"/>
          <p14:tracePt t="17979" x="3962400" y="4146550"/>
          <p14:tracePt t="17983" x="3970338" y="4154488"/>
          <p14:tracePt t="17987" x="3978275" y="4154488"/>
          <p14:tracePt t="17988" x="3986213" y="4154488"/>
          <p14:tracePt t="17990" x="3994150" y="4154488"/>
          <p14:tracePt t="17996" x="4010025" y="4154488"/>
          <p14:tracePt t="18001" x="4017963" y="4154488"/>
          <p14:tracePt t="18003" x="4025900" y="4154488"/>
          <p14:tracePt t="18007" x="4033838" y="4154488"/>
          <p14:tracePt t="18008" x="4041775" y="4154488"/>
          <p14:tracePt t="18013" x="4049713" y="4154488"/>
          <p14:tracePt t="18017" x="4057650" y="4154488"/>
          <p14:tracePt t="18021" x="4065588" y="4154488"/>
          <p14:tracePt t="18026" x="4073525" y="4154488"/>
          <p14:tracePt t="18029" x="4081463" y="4154488"/>
          <p14:tracePt t="18035" x="4089400" y="4154488"/>
          <p14:tracePt t="18041" x="4097338" y="4154488"/>
          <p14:tracePt t="18045" x="4105275" y="4154488"/>
          <p14:tracePt t="18051" x="4113213" y="4154488"/>
          <p14:tracePt t="18057" x="4121150" y="4154488"/>
          <p14:tracePt t="18060" x="4129088" y="4154488"/>
          <p14:tracePt t="18066" x="4137025" y="4154488"/>
          <p14:tracePt t="18069" x="4144963" y="4154488"/>
          <p14:tracePt t="18076" x="4152900" y="4154488"/>
          <p14:tracePt t="18079" x="4160838" y="4154488"/>
          <p14:tracePt t="18083" x="4168775" y="4154488"/>
          <p14:tracePt t="18087" x="4176713" y="4154488"/>
          <p14:tracePt t="18093" x="4184650" y="4154488"/>
          <p14:tracePt t="18097" x="4192588" y="4154488"/>
          <p14:tracePt t="18099" x="4200525" y="4154488"/>
          <p14:tracePt t="18118" x="4233863" y="4154488"/>
          <p14:tracePt t="18121" x="4241800" y="4154488"/>
          <p14:tracePt t="18127" x="4249738" y="4154488"/>
          <p14:tracePt t="18133" x="4265613" y="4154488"/>
          <p14:tracePt t="18137" x="4273550" y="4154488"/>
          <p14:tracePt t="18141" x="4281488" y="4154488"/>
          <p14:tracePt t="18146" x="4289425" y="4154488"/>
          <p14:tracePt t="18147" x="4297363" y="4154488"/>
          <p14:tracePt t="18151" x="4305300" y="4154488"/>
          <p14:tracePt t="18156" x="4313238" y="4154488"/>
          <p14:tracePt t="18159" x="4321175" y="4154488"/>
          <p14:tracePt t="18160" x="4329113" y="4154488"/>
          <p14:tracePt t="18163" x="4329113" y="4146550"/>
          <p14:tracePt t="18165" x="4337050" y="4146550"/>
          <p14:tracePt t="18169" x="4344988" y="4146550"/>
          <p14:tracePt t="18171" x="4352925" y="4146550"/>
          <p14:tracePt t="18173" x="4360863" y="4146550"/>
          <p14:tracePt t="18177" x="4368800" y="4146550"/>
          <p14:tracePt t="18181" x="4376738" y="4146550"/>
          <p14:tracePt t="18185" x="4384675" y="4146550"/>
          <p14:tracePt t="18189" x="4392613" y="4146550"/>
          <p14:tracePt t="18194" x="4400550" y="4146550"/>
          <p14:tracePt t="18197" x="4408488" y="4146550"/>
          <p14:tracePt t="18199" x="4416425" y="4146550"/>
          <p14:tracePt t="18203" x="4424363" y="4146550"/>
          <p14:tracePt t="18209" x="4432300" y="4146550"/>
          <p14:tracePt t="18213" x="4440238" y="4146550"/>
          <p14:tracePt t="18215" x="4448175" y="4146550"/>
          <p14:tracePt t="18219" x="4448175" y="4138613"/>
          <p14:tracePt t="18221" x="4456113" y="4138613"/>
          <p14:tracePt t="18225" x="4471988" y="4138613"/>
          <p14:tracePt t="18229" x="4479925" y="4138613"/>
          <p14:tracePt t="18231" x="4487863" y="4138613"/>
          <p14:tracePt t="18233" x="4495800" y="4138613"/>
          <p14:tracePt t="18237" x="4503738" y="4138613"/>
          <p14:tracePt t="18241" x="4511675" y="4138613"/>
          <p14:tracePt t="18244" x="4519613" y="4138613"/>
          <p14:tracePt t="18247" x="4527550" y="4138613"/>
          <p14:tracePt t="18250" x="4535488" y="4138613"/>
          <p14:tracePt t="18251" x="4535488" y="4130675"/>
          <p14:tracePt t="18253" x="4551363" y="4130675"/>
          <p14:tracePt t="18257" x="4559300" y="4130675"/>
          <p14:tracePt t="18259" x="4567238" y="4130675"/>
          <p14:tracePt t="18262" x="4576763" y="4130675"/>
          <p14:tracePt t="18265" x="4584700" y="4130675"/>
          <p14:tracePt t="18267" x="4600575" y="4130675"/>
          <p14:tracePt t="18271" x="4608513" y="4130675"/>
          <p14:tracePt t="18273" x="4616450" y="4130675"/>
          <p14:tracePt t="18276" x="4624388" y="4130675"/>
          <p14:tracePt t="18277" x="4632325" y="4130675"/>
          <p14:tracePt t="18279" x="4640263" y="4130675"/>
          <p14:tracePt t="18280" x="4648200" y="4130675"/>
          <p14:tracePt t="18283" x="4656138" y="4130675"/>
          <p14:tracePt t="18286" x="4664075" y="4130675"/>
          <p14:tracePt t="18286" x="4672013" y="4130675"/>
          <p14:tracePt t="18289" x="4679950" y="4130675"/>
          <p14:tracePt t="18293" x="4695825" y="4122738"/>
          <p14:tracePt t="18296" x="4703763" y="4122738"/>
          <p14:tracePt t="18299" x="4719638" y="4122738"/>
          <p14:tracePt t="18303" x="4727575" y="4122738"/>
          <p14:tracePt t="18305" x="4735513" y="4122738"/>
          <p14:tracePt t="18307" x="4743450" y="4122738"/>
          <p14:tracePt t="18311" x="4751388" y="4122738"/>
          <p14:tracePt t="18313" x="4759325" y="4122738"/>
          <p14:tracePt t="18318" x="4767263" y="4122738"/>
          <p14:tracePt t="18319" x="4775200" y="4122738"/>
          <p14:tracePt t="18323" x="4783138" y="4122738"/>
          <p14:tracePt t="18327" x="4791075" y="4122738"/>
          <p14:tracePt t="18333" x="4799013" y="4122738"/>
          <p14:tracePt t="18335" x="4806950" y="4122738"/>
          <p14:tracePt t="18337" x="4806950" y="4114800"/>
          <p14:tracePt t="18339" x="4814888" y="4114800"/>
          <p14:tracePt t="18341" x="4822825" y="4114800"/>
          <p14:tracePt t="18343" x="4830763" y="4114800"/>
          <p14:tracePt t="18347" x="4838700" y="4114800"/>
          <p14:tracePt t="18351" x="4846638" y="4114800"/>
          <p14:tracePt t="18353" x="4854575" y="4114800"/>
          <p14:tracePt t="18355" x="4862513" y="4114800"/>
          <p14:tracePt t="18359" x="4870450" y="4114800"/>
          <p14:tracePt t="18361" x="4878388" y="4114800"/>
          <p14:tracePt t="18363" x="4886325" y="4114800"/>
          <p14:tracePt t="18365" x="4894263" y="4114800"/>
          <p14:tracePt t="18367" x="4910138" y="4114800"/>
          <p14:tracePt t="18369" x="4918075" y="4114800"/>
          <p14:tracePt t="18371" x="4926013" y="4114800"/>
          <p14:tracePt t="18373" x="4933950" y="4114800"/>
          <p14:tracePt t="18375" x="4943475" y="4114800"/>
          <p14:tracePt t="18376" x="4951413" y="4114800"/>
          <p14:tracePt t="18379" x="4967288" y="4114800"/>
          <p14:tracePt t="18381" x="4975225" y="4114800"/>
          <p14:tracePt t="18383" x="4983163" y="4114800"/>
          <p14:tracePt t="18385" x="4999038" y="4114800"/>
          <p14:tracePt t="18387" x="5006975" y="4114800"/>
          <p14:tracePt t="18391" x="5022850" y="4114800"/>
          <p14:tracePt t="18395" x="5030788" y="4114800"/>
          <p14:tracePt t="18397" x="5046663" y="4114800"/>
          <p14:tracePt t="18400" x="5054600" y="4114800"/>
          <p14:tracePt t="18403" x="5070475" y="4114800"/>
          <p14:tracePt t="18406" x="5078413" y="4114800"/>
          <p14:tracePt t="18407" x="5086350" y="4114800"/>
          <p14:tracePt t="18411" x="5094288" y="4114800"/>
          <p14:tracePt t="18413" x="5102225" y="4114800"/>
          <p14:tracePt t="18416" x="5110163" y="4114800"/>
          <p14:tracePt t="18417" x="5118100" y="4114800"/>
          <p14:tracePt t="18421" x="5126038" y="4114800"/>
          <p14:tracePt t="18423" x="5133975" y="4114800"/>
          <p14:tracePt t="18426" x="5141913" y="4114800"/>
          <p14:tracePt t="18427" x="5149850" y="4114800"/>
          <p14:tracePt t="18431" x="5157788" y="4114800"/>
          <p14:tracePt t="18433" x="5165725" y="4114800"/>
          <p14:tracePt t="18436" x="5173663" y="4114800"/>
          <p14:tracePt t="18437" x="5181600" y="4114800"/>
          <p14:tracePt t="18441" x="5197475" y="4114800"/>
          <p14:tracePt t="18443" x="5197475" y="4122738"/>
          <p14:tracePt t="18445" x="5205413" y="4122738"/>
          <p14:tracePt t="18447" x="5213350" y="4122738"/>
          <p14:tracePt t="18450" x="5221288" y="4122738"/>
          <p14:tracePt t="18451" x="5229225" y="4122738"/>
          <p14:tracePt t="18456" x="5245100" y="4130675"/>
          <p14:tracePt t="18456" x="5253038" y="4130675"/>
          <p14:tracePt t="18459" x="5260975" y="4130675"/>
          <p14:tracePt t="18461" x="5268913" y="4130675"/>
          <p14:tracePt t="18463" x="5284788" y="4130675"/>
          <p14:tracePt t="18467" x="5292725" y="4130675"/>
          <p14:tracePt t="18469" x="5310188" y="4130675"/>
          <p14:tracePt t="18471" x="5310188" y="4138613"/>
          <p14:tracePt t="18473" x="5326063" y="4138613"/>
          <p14:tracePt t="18477" x="5334000" y="4138613"/>
          <p14:tracePt t="18478" x="5341938" y="4138613"/>
          <p14:tracePt t="18483" x="5349875" y="4138613"/>
          <p14:tracePt t="18485" x="5357813" y="4138613"/>
          <p14:tracePt t="18489" x="5365750" y="4138613"/>
          <p14:tracePt t="18495" x="5373688" y="4138613"/>
          <p14:tracePt t="18503" x="5381625" y="4138613"/>
          <p14:tracePt t="18509" x="5389563" y="4138613"/>
          <p14:tracePt t="18537" x="5397500" y="4138613"/>
          <p14:tracePt t="18553" x="5405438" y="4138613"/>
          <p14:tracePt t="18568" x="5413375" y="4138613"/>
          <p14:tracePt t="18572" x="5421313" y="4138613"/>
          <p14:tracePt t="18580" x="5429250" y="4138613"/>
          <p14:tracePt t="18585" x="5437188" y="4138613"/>
          <p14:tracePt t="18591" x="5445125" y="4138613"/>
          <p14:tracePt t="18593" x="5453063" y="4138613"/>
          <p14:tracePt t="18600" x="5461000" y="4138613"/>
          <p14:tracePt t="18605" x="5468938" y="4138613"/>
          <p14:tracePt t="18615" x="5476875" y="4138613"/>
          <p14:tracePt t="18623" x="5484813" y="4138613"/>
          <p14:tracePt t="18627" x="5492750" y="4138613"/>
          <p14:tracePt t="18645" x="5500688" y="4138613"/>
          <p14:tracePt t="18661" x="5508625" y="4138613"/>
          <p14:tracePt t="18667" x="5516563" y="4138613"/>
          <p14:tracePt t="18674" x="5524500" y="4138613"/>
          <p14:tracePt t="18682" x="5532438" y="4138613"/>
          <p14:tracePt t="18686" x="5540375" y="4138613"/>
          <p14:tracePt t="18692" x="5548313" y="4138613"/>
          <p14:tracePt t="18693" x="5556250" y="4138613"/>
          <p14:tracePt t="18700" x="5564188" y="4138613"/>
          <p14:tracePt t="18705" x="5572125" y="4138613"/>
          <p14:tracePt t="18711" x="5580063" y="4138613"/>
          <p14:tracePt t="18713" x="5588000" y="4138613"/>
          <p14:tracePt t="18719" x="5595938" y="4138613"/>
          <p14:tracePt t="18726" x="5603875" y="4138613"/>
          <p14:tracePt t="18735" x="5611813" y="4138613"/>
          <p14:tracePt t="18739" x="5619750" y="4138613"/>
          <p14:tracePt t="18748" x="5627688" y="4138613"/>
          <p14:tracePt t="18757" x="5635625" y="4138613"/>
          <p14:tracePt t="18764" x="5643563" y="4138613"/>
          <p14:tracePt t="18769" x="5651500" y="4138613"/>
          <p14:tracePt t="18776" x="5659438" y="4138613"/>
          <p14:tracePt t="18781" x="5667375" y="4138613"/>
          <p14:tracePt t="18788" x="5676900" y="4138613"/>
          <p14:tracePt t="18791" x="5684838" y="4138613"/>
          <p14:tracePt t="18799" x="5692775" y="4138613"/>
          <p14:tracePt t="18807" x="5700713" y="4138613"/>
          <p14:tracePt t="18818" x="5708650" y="4138613"/>
          <p14:tracePt t="18825" x="5716588" y="4138613"/>
          <p14:tracePt t="18837" x="5724525" y="4138613"/>
          <p14:tracePt t="18850" x="5732463" y="4138613"/>
          <p14:tracePt t="18856" x="5732463" y="4130675"/>
          <p14:tracePt t="18863" x="5740400" y="4130675"/>
          <p14:tracePt t="18874" x="5748338" y="4130675"/>
          <p14:tracePt t="18881" x="5756275" y="4130675"/>
          <p14:tracePt t="18896" x="5764213" y="4130675"/>
          <p14:tracePt t="18912" x="5764213" y="4122738"/>
          <p14:tracePt t="18917" x="5772150" y="4122738"/>
          <p14:tracePt t="18961" x="5780088" y="4122738"/>
          <p14:tracePt t="19204" x="5788025" y="4122738"/>
          <p14:tracePt t="19217" x="5795963" y="4122738"/>
          <p14:tracePt t="19226" x="5803900" y="4122738"/>
          <p14:tracePt t="19236" x="5811838" y="4122738"/>
          <p14:tracePt t="19240" x="5819775" y="4122738"/>
          <p14:tracePt t="19252" x="5827713" y="4122738"/>
          <p14:tracePt t="19266" x="5835650" y="4122738"/>
          <p14:tracePt t="19289" x="5843588" y="4122738"/>
          <p14:tracePt t="19296" x="5851525" y="4122738"/>
          <p14:tracePt t="19301" x="5851525" y="4114800"/>
          <p14:tracePt t="19306" x="5859463" y="4114800"/>
          <p14:tracePt t="19315" x="5867400" y="4114800"/>
          <p14:tracePt t="19325" x="5875338" y="4114800"/>
          <p14:tracePt t="19329" x="5883275" y="4114800"/>
          <p14:tracePt t="19345" x="5891213" y="4114800"/>
          <p14:tracePt t="19410" x="5899150" y="4114800"/>
          <p14:tracePt t="19426" x="5907088" y="4114800"/>
          <p14:tracePt t="19428" x="5915025" y="4114800"/>
          <p14:tracePt t="19436" x="5922963" y="4114800"/>
          <p14:tracePt t="19440" x="5930900" y="4114800"/>
          <p14:tracePt t="19446" x="5946775" y="4114800"/>
          <p14:tracePt t="19450" x="5954713" y="4114800"/>
          <p14:tracePt t="19454" x="5962650" y="4114800"/>
          <p14:tracePt t="19456" x="5970588" y="4114800"/>
          <p14:tracePt t="19458" x="5978525" y="4114800"/>
          <p14:tracePt t="19463" x="5986463" y="4114800"/>
          <p14:tracePt t="19468" x="5994400" y="4114800"/>
          <p14:tracePt t="19468" x="6002338" y="4114800"/>
          <p14:tracePt t="19472" x="6010275" y="4114800"/>
          <p14:tracePt t="19476" x="6018213" y="4114800"/>
          <p14:tracePt t="19480" x="6026150" y="4114800"/>
          <p14:tracePt t="19484" x="6034088" y="4114800"/>
          <p14:tracePt t="19487" x="6043613" y="4114800"/>
          <p14:tracePt t="19491" x="6043613" y="4122738"/>
          <p14:tracePt t="19493" x="6051550" y="4122738"/>
          <p14:tracePt t="19500" x="6059488" y="4122738"/>
          <p14:tracePt t="19506" x="6067425" y="4122738"/>
          <p14:tracePt t="19516" x="6075363" y="4122738"/>
          <p14:tracePt t="19528" x="6083300" y="4122738"/>
          <p14:tracePt t="19536" x="6091238" y="4122738"/>
          <p14:tracePt t="19540" x="6099175" y="4122738"/>
          <p14:tracePt t="19546" x="6107113" y="4130675"/>
          <p14:tracePt t="19553" x="6115050" y="4130675"/>
          <p14:tracePt t="19558" x="6122988" y="4130675"/>
          <p14:tracePt t="19560" x="6130925" y="4130675"/>
          <p14:tracePt t="19567" x="6138863" y="4130675"/>
          <p14:tracePt t="19570" x="6146800" y="4130675"/>
          <p14:tracePt t="19576" x="6154738" y="4130675"/>
          <p14:tracePt t="19578" x="6162675" y="4130675"/>
          <p14:tracePt t="19584" x="6170613" y="4130675"/>
          <p14:tracePt t="19592" x="6178550" y="4130675"/>
          <p14:tracePt t="19598" x="6186488" y="4138613"/>
          <p14:tracePt t="19600" x="6194425" y="4138613"/>
          <p14:tracePt t="19608" x="6202363" y="4138613"/>
          <p14:tracePt t="19618" x="6210300" y="4138613"/>
          <p14:tracePt t="19631" x="6218238" y="4138613"/>
          <p14:tracePt t="19640" x="6226175" y="4138613"/>
          <p14:tracePt t="19642" x="6234113" y="4138613"/>
          <p14:tracePt t="19650" x="6242050" y="4138613"/>
          <p14:tracePt t="19656" x="6249988" y="4138613"/>
          <p14:tracePt t="19665" x="6257925" y="4138613"/>
          <p14:tracePt t="19667" x="6265863" y="4138613"/>
          <p14:tracePt t="19670" x="6273800" y="4138613"/>
          <p14:tracePt t="19676" x="6281738" y="4138613"/>
          <p14:tracePt t="19682" x="6289675" y="4138613"/>
          <p14:tracePt t="19686" x="6297613" y="4138613"/>
          <p14:tracePt t="19696" x="6305550" y="4138613"/>
          <p14:tracePt t="19708" x="6305550" y="4146550"/>
          <p14:tracePt t="19712" x="6313488" y="4146550"/>
          <p14:tracePt t="19738" x="6321425" y="4146550"/>
          <p14:tracePt t="19754" x="6329363" y="4146550"/>
          <p14:tracePt t="19766" x="6337300" y="4146550"/>
          <p14:tracePt t="19778" x="6345238" y="4146550"/>
          <p14:tracePt t="19788" x="6353175" y="4146550"/>
          <p14:tracePt t="19794" x="6361113" y="4146550"/>
          <p14:tracePt t="19806" x="6369050" y="4146550"/>
          <p14:tracePt t="19832" x="6376988" y="4146550"/>
          <p14:tracePt t="19968" x="6376988" y="4154488"/>
          <p14:tracePt t="19976" x="6376988" y="4162425"/>
          <p14:tracePt t="19982" x="6376988" y="4170363"/>
          <p14:tracePt t="19984" x="6369050" y="4170363"/>
          <p14:tracePt t="19990" x="6369050" y="4178300"/>
          <p14:tracePt t="19994" x="6361113" y="4178300"/>
          <p14:tracePt t="19998" x="6353175" y="4186238"/>
          <p14:tracePt t="20006" x="6345238" y="4186238"/>
          <p14:tracePt t="20008" x="6345238" y="4194175"/>
          <p14:tracePt t="20013" x="6337300" y="4202113"/>
          <p14:tracePt t="20024" x="6329363" y="4210050"/>
          <p14:tracePt t="20026" x="6321425" y="4210050"/>
          <p14:tracePt t="20032" x="6313488" y="4217988"/>
          <p14:tracePt t="20038" x="6305550" y="4225925"/>
          <p14:tracePt t="20041" x="6305550" y="4233863"/>
          <p14:tracePt t="20044" x="6297613" y="4233863"/>
          <p14:tracePt t="20045" x="6289675" y="4233863"/>
          <p14:tracePt t="20048" x="6281738" y="4241800"/>
          <p14:tracePt t="20052" x="6265863" y="4249738"/>
          <p14:tracePt t="20054" x="6265863" y="4257675"/>
          <p14:tracePt t="20056" x="6257925" y="4257675"/>
          <p14:tracePt t="20058" x="6242050" y="4265613"/>
          <p14:tracePt t="20060" x="6234113" y="4273550"/>
          <p14:tracePt t="20062" x="6218238" y="4273550"/>
          <p14:tracePt t="20064" x="6194425" y="4281488"/>
          <p14:tracePt t="20067" x="6162675" y="4291013"/>
          <p14:tracePt t="20070" x="6146800" y="4298950"/>
          <p14:tracePt t="20072" x="6122988" y="4298950"/>
          <p14:tracePt t="20074" x="6099175" y="4314825"/>
          <p14:tracePt t="20076" x="6059488" y="4322763"/>
          <p14:tracePt t="20078" x="6034088" y="4322763"/>
          <p14:tracePt t="20080" x="6010275" y="4330700"/>
          <p14:tracePt t="20082" x="5978525" y="4338638"/>
          <p14:tracePt t="20084" x="5954713" y="4338638"/>
          <p14:tracePt t="20086" x="5922963" y="4346575"/>
          <p14:tracePt t="20088" x="5883275" y="4354513"/>
          <p14:tracePt t="20090" x="5851525" y="4362450"/>
          <p14:tracePt t="20092" x="5819775" y="4362450"/>
          <p14:tracePt t="20094" x="5795963" y="4362450"/>
          <p14:tracePt t="20096" x="5748338" y="4370388"/>
          <p14:tracePt t="20098" x="5724525" y="4378325"/>
          <p14:tracePt t="20101" x="5692775" y="4386263"/>
          <p14:tracePt t="20103" x="5659438" y="4386263"/>
          <p14:tracePt t="20105" x="5619750" y="4394200"/>
          <p14:tracePt t="20106" x="5595938" y="4402138"/>
          <p14:tracePt t="20108" x="5564188" y="4410075"/>
          <p14:tracePt t="20109" x="5532438" y="4410075"/>
          <p14:tracePt t="20112" x="5508625" y="4410075"/>
          <p14:tracePt t="20114" x="5468938" y="4418013"/>
          <p14:tracePt t="20116" x="5445125" y="4425950"/>
          <p14:tracePt t="20118" x="5413375" y="4425950"/>
          <p14:tracePt t="20120" x="5389563" y="4433888"/>
          <p14:tracePt t="20122" x="5365750" y="4433888"/>
          <p14:tracePt t="20124" x="5334000" y="4441825"/>
          <p14:tracePt t="20126" x="5310188" y="4441825"/>
          <p14:tracePt t="20128" x="5284788" y="4441825"/>
          <p14:tracePt t="20130" x="5260975" y="4441825"/>
          <p14:tracePt t="20132" x="5237163" y="4449763"/>
          <p14:tracePt t="20134" x="5213350" y="4449763"/>
          <p14:tracePt t="20152" x="4999038" y="4481513"/>
          <p14:tracePt t="20154" x="4975225" y="4481513"/>
          <p14:tracePt t="20156" x="4959350" y="4489450"/>
          <p14:tracePt t="20157" x="4926013" y="4489450"/>
          <p14:tracePt t="20159" x="4910138" y="4489450"/>
          <p14:tracePt t="20162" x="4886325" y="4497388"/>
          <p14:tracePt t="20164" x="4862513" y="4497388"/>
          <p14:tracePt t="20166" x="4838700" y="4505325"/>
          <p14:tracePt t="20168" x="4822825" y="4505325"/>
          <p14:tracePt t="20170" x="4799013" y="4513263"/>
          <p14:tracePt t="20172" x="4775200" y="4513263"/>
          <p14:tracePt t="20174" x="4751388" y="4521200"/>
          <p14:tracePt t="20176" x="4727575" y="4521200"/>
          <p14:tracePt t="20177" x="4703763" y="4521200"/>
          <p14:tracePt t="20180" x="4679950" y="4521200"/>
          <p14:tracePt t="20182" x="4656138" y="4529138"/>
          <p14:tracePt t="20185" x="4640263" y="4529138"/>
          <p14:tracePt t="20186" x="4616450" y="4537075"/>
          <p14:tracePt t="20188" x="4592638" y="4545013"/>
          <p14:tracePt t="20190" x="4567238" y="4545013"/>
          <p14:tracePt t="20192" x="4535488" y="4545013"/>
          <p14:tracePt t="20194" x="4519613" y="4545013"/>
          <p14:tracePt t="20196" x="4503738" y="4552950"/>
          <p14:tracePt t="20198" x="4479925" y="4552950"/>
          <p14:tracePt t="20199" x="4456113" y="4552950"/>
          <p14:tracePt t="20202" x="4424363" y="4560888"/>
          <p14:tracePt t="20204" x="4408488" y="4568825"/>
          <p14:tracePt t="20206" x="4384675" y="4568825"/>
          <p14:tracePt t="20208" x="4368800" y="4568825"/>
          <p14:tracePt t="20210" x="4344988" y="4568825"/>
          <p14:tracePt t="20212" x="4329113" y="4568825"/>
          <p14:tracePt t="20214" x="4313238" y="4576763"/>
          <p14:tracePt t="20216" x="4297363" y="4576763"/>
          <p14:tracePt t="20218" x="4273550" y="4576763"/>
          <p14:tracePt t="20220" x="4257675" y="4576763"/>
          <p14:tracePt t="20222" x="4241800" y="4576763"/>
          <p14:tracePt t="20224" x="4233863" y="4584700"/>
          <p14:tracePt t="20225" x="4217988" y="4584700"/>
          <p14:tracePt t="20227" x="4200525" y="4584700"/>
          <p14:tracePt t="20230" x="4192588" y="4584700"/>
          <p14:tracePt t="20232" x="4184650" y="4584700"/>
          <p14:tracePt t="20234" x="4176713" y="4584700"/>
          <p14:tracePt t="20236" x="4160838" y="4592638"/>
          <p14:tracePt t="20238" x="4152900" y="4592638"/>
          <p14:tracePt t="20239" x="4144963" y="4592638"/>
          <p14:tracePt t="20242" x="4137025" y="4592638"/>
          <p14:tracePt t="20246" x="4121150" y="4592638"/>
          <p14:tracePt t="20250" x="4113213" y="4592638"/>
          <p14:tracePt t="20252" x="4105275" y="4592638"/>
          <p14:tracePt t="20253" x="4097338" y="4592638"/>
          <p14:tracePt t="20256" x="4089400" y="4592638"/>
          <p14:tracePt t="20260" x="4073525" y="4600575"/>
          <p14:tracePt t="20264" x="4065588" y="4600575"/>
          <p14:tracePt t="20266" x="4049713" y="4600575"/>
          <p14:tracePt t="20270" x="4041775" y="4600575"/>
          <p14:tracePt t="20271" x="4025900" y="4600575"/>
          <p14:tracePt t="20274" x="4017963" y="4600575"/>
          <p14:tracePt t="20276" x="4010025" y="4600575"/>
          <p14:tracePt t="20278" x="3994150" y="4608513"/>
          <p14:tracePt t="20279" x="3986213" y="4608513"/>
          <p14:tracePt t="20282" x="3978275" y="4608513"/>
          <p14:tracePt t="20284" x="3962400" y="4616450"/>
          <p14:tracePt t="20286" x="3946525" y="4616450"/>
          <p14:tracePt t="20288" x="3938588" y="4616450"/>
          <p14:tracePt t="20290" x="3930650" y="4616450"/>
          <p14:tracePt t="20292" x="3914775" y="4624388"/>
          <p14:tracePt t="20294" x="3890963" y="4624388"/>
          <p14:tracePt t="20296" x="3875088" y="4624388"/>
          <p14:tracePt t="20298" x="3867150" y="4624388"/>
          <p14:tracePt t="20300" x="3851275" y="4624388"/>
          <p14:tracePt t="20302" x="3833813" y="4624388"/>
          <p14:tracePt t="20304" x="3817938" y="4633913"/>
          <p14:tracePt t="20306" x="3810000" y="4633913"/>
          <p14:tracePt t="20307" x="3794125" y="4633913"/>
          <p14:tracePt t="20310" x="3778250" y="4641850"/>
          <p14:tracePt t="20312" x="3762375" y="4641850"/>
          <p14:tracePt t="20314" x="3754438" y="4641850"/>
          <p14:tracePt t="20316" x="3738563" y="4641850"/>
          <p14:tracePt t="20320" x="3714750" y="4649788"/>
          <p14:tracePt t="20322" x="3706813" y="4649788"/>
          <p14:tracePt t="20323" x="3698875" y="4657725"/>
          <p14:tracePt t="20325" x="3690938" y="4657725"/>
          <p14:tracePt t="20327" x="3683000" y="4657725"/>
          <p14:tracePt t="20329" x="3667125" y="4657725"/>
          <p14:tracePt t="20334" x="3659188" y="4657725"/>
          <p14:tracePt t="20336" x="3651250" y="4657725"/>
          <p14:tracePt t="20338" x="3651250" y="4665663"/>
          <p14:tracePt t="20340" x="3635375" y="4665663"/>
          <p14:tracePt t="20346" x="3627438" y="4665663"/>
          <p14:tracePt t="20348" x="3619500" y="4665663"/>
          <p14:tracePt t="20350" x="3611563" y="4665663"/>
          <p14:tracePt t="20352" x="3611563" y="4673600"/>
          <p14:tracePt t="20354" x="3603625" y="4673600"/>
          <p14:tracePt t="20358" x="3595688" y="4673600"/>
          <p14:tracePt t="20364" x="3587750" y="4673600"/>
          <p14:tracePt t="20366" x="3579813" y="4673600"/>
          <p14:tracePt t="20370" x="3571875" y="4673600"/>
          <p14:tracePt t="20374" x="3563938" y="4673600"/>
          <p14:tracePt t="20378" x="3556000" y="4673600"/>
          <p14:tracePt t="20380" x="3548063" y="4681538"/>
          <p14:tracePt t="20384" x="3540125" y="4681538"/>
          <p14:tracePt t="20388" x="3532188" y="4681538"/>
          <p14:tracePt t="20392" x="3524250" y="4681538"/>
          <p14:tracePt t="20394" x="3516313" y="4681538"/>
          <p14:tracePt t="20398" x="3508375" y="4681538"/>
          <p14:tracePt t="20404" x="3500438" y="4681538"/>
          <p14:tracePt t="20408" x="3492500" y="4681538"/>
          <p14:tracePt t="20410" x="3484563" y="4681538"/>
          <p14:tracePt t="20412" x="3484563" y="4689475"/>
          <p14:tracePt t="20414" x="3476625" y="4689475"/>
          <p14:tracePt t="20420" x="3467100" y="4689475"/>
          <p14:tracePt t="20424" x="3459163" y="4689475"/>
          <p14:tracePt t="20428" x="3451225" y="4689475"/>
          <p14:tracePt t="20432" x="3443288" y="4689475"/>
          <p14:tracePt t="20438" x="3435350" y="4689475"/>
          <p14:tracePt t="20442" x="3427413" y="4697413"/>
          <p14:tracePt t="20444" x="3419475" y="4697413"/>
          <p14:tracePt t="20446" x="3411538" y="4697413"/>
          <p14:tracePt t="20450" x="3403600" y="4697413"/>
          <p14:tracePt t="20454" x="3387725" y="4697413"/>
          <p14:tracePt t="20456" x="3387725" y="4705350"/>
          <p14:tracePt t="20458" x="3379788" y="4705350"/>
          <p14:tracePt t="20462" x="3363913" y="4705350"/>
          <p14:tracePt t="20464" x="3355975" y="4705350"/>
          <p14:tracePt t="20468" x="3340100" y="4705350"/>
          <p14:tracePt t="20472" x="3332163" y="4705350"/>
          <p14:tracePt t="20474" x="3324225" y="4713288"/>
          <p14:tracePt t="20476" x="3316288" y="4713288"/>
          <p14:tracePt t="20477" x="3300413" y="4713288"/>
          <p14:tracePt t="20480" x="3292475" y="4713288"/>
          <p14:tracePt t="20482" x="3284538" y="4713288"/>
          <p14:tracePt t="20484" x="3276600" y="4713288"/>
          <p14:tracePt t="20486" x="3268663" y="4713288"/>
          <p14:tracePt t="20488" x="3260725" y="4713288"/>
          <p14:tracePt t="20490" x="3252788" y="4713288"/>
          <p14:tracePt t="20492" x="3244850" y="4713288"/>
          <p14:tracePt t="20494" x="3236913" y="4713288"/>
          <p14:tracePt t="20496" x="3228975" y="4713288"/>
          <p14:tracePt t="20497" x="3221038" y="4713288"/>
          <p14:tracePt t="20500" x="3213100" y="4713288"/>
          <p14:tracePt t="20502" x="3205163" y="4713288"/>
          <p14:tracePt t="20506" x="3189288" y="4713288"/>
          <p14:tracePt t="20510" x="3181350" y="4713288"/>
          <p14:tracePt t="20512" x="3173413" y="4713288"/>
          <p14:tracePt t="20516" x="3165475" y="4713288"/>
          <p14:tracePt t="20518" x="3157538" y="4713288"/>
          <p14:tracePt t="20520" x="3149600" y="4713288"/>
          <p14:tracePt t="20523" x="3141663" y="4713288"/>
          <p14:tracePt t="20526" x="3133725" y="4713288"/>
          <p14:tracePt t="20528" x="3125788" y="4713288"/>
          <p14:tracePt t="20532" x="3109913" y="4713288"/>
          <p14:tracePt t="20536" x="3100388" y="4713288"/>
          <p14:tracePt t="20538" x="3092450" y="4713288"/>
          <p14:tracePt t="20542" x="3084513" y="4713288"/>
          <p14:tracePt t="20544" x="3076575" y="4713288"/>
          <p14:tracePt t="20546" x="3068638" y="4713288"/>
          <p14:tracePt t="20548" x="3060700" y="4713288"/>
          <p14:tracePt t="20550" x="3052763" y="4713288"/>
          <p14:tracePt t="20552" x="3044825" y="4713288"/>
          <p14:tracePt t="20556" x="3028950" y="4713288"/>
          <p14:tracePt t="20560" x="3021013" y="4713288"/>
          <p14:tracePt t="20562" x="3013075" y="4713288"/>
          <p14:tracePt t="20564" x="3005138" y="4713288"/>
          <p14:tracePt t="20566" x="2997200" y="4713288"/>
          <p14:tracePt t="20570" x="2981325" y="4713288"/>
          <p14:tracePt t="20574" x="2973388" y="4713288"/>
          <p14:tracePt t="20576" x="2965450" y="4713288"/>
          <p14:tracePt t="20580" x="2957513" y="4713288"/>
          <p14:tracePt t="20582" x="2949575" y="4713288"/>
          <p14:tracePt t="20584" x="2941638" y="4713288"/>
          <p14:tracePt t="20586" x="2933700" y="4713288"/>
          <p14:tracePt t="20588" x="2925763" y="4713288"/>
          <p14:tracePt t="20590" x="2917825" y="4713288"/>
          <p14:tracePt t="20594" x="2909888" y="4713288"/>
          <p14:tracePt t="20598" x="2901950" y="4713288"/>
          <p14:tracePt t="20600" x="2894013" y="4713288"/>
          <p14:tracePt t="20604" x="2886075" y="4713288"/>
          <p14:tracePt t="20605" x="2878138" y="4713288"/>
          <p14:tracePt t="20610" x="2870200" y="4713288"/>
          <p14:tracePt t="20614" x="2862263" y="4713288"/>
          <p14:tracePt t="20618" x="2854325" y="4713288"/>
          <p14:tracePt t="20622" x="2846388" y="4713288"/>
          <p14:tracePt t="20628" x="2838450" y="4713288"/>
          <p14:tracePt t="20630" x="2830513" y="4713288"/>
          <p14:tracePt t="20636" x="2822575" y="4713288"/>
          <p14:tracePt t="20644" x="2814638" y="4713288"/>
          <p14:tracePt t="20664" x="2806700" y="4713288"/>
          <p14:tracePt t="20732" x="2798763" y="4713288"/>
          <p14:tracePt t="20752" x="2798763" y="4721225"/>
          <p14:tracePt t="20782" x="2790825" y="4721225"/>
          <p14:tracePt t="21116" x="2798763" y="4721225"/>
          <p14:tracePt t="21124" x="2806700" y="4721225"/>
          <p14:tracePt t="21132" x="2814638" y="4721225"/>
          <p14:tracePt t="21140" x="2822575" y="4721225"/>
          <p14:tracePt t="21144" x="2830513" y="4721225"/>
          <p14:tracePt t="21148" x="2838450" y="4721225"/>
          <p14:tracePt t="21154" x="2846388" y="4721225"/>
          <p14:tracePt t="21162" x="2854325" y="4721225"/>
          <p14:tracePt t="21168" x="2862263" y="4721225"/>
          <p14:tracePt t="21176" x="2870200" y="4721225"/>
          <p14:tracePt t="21182" x="2878138" y="4721225"/>
          <p14:tracePt t="21188" x="2886075" y="4721225"/>
          <p14:tracePt t="21201" x="2894013" y="4721225"/>
          <p14:tracePt t="21210" x="2901950" y="4721225"/>
          <p14:tracePt t="21218" x="2909888" y="4721225"/>
          <p14:tracePt t="21228" x="2917825" y="4721225"/>
          <p14:tracePt t="21234" x="2925763" y="4721225"/>
          <p14:tracePt t="21238" x="2933700" y="4721225"/>
          <p14:tracePt t="21240" x="2941638" y="4721225"/>
          <p14:tracePt t="21244" x="2949575" y="4721225"/>
          <p14:tracePt t="21248" x="2957513" y="4721225"/>
          <p14:tracePt t="21250" x="2965450" y="4721225"/>
          <p14:tracePt t="21252" x="2973388" y="4721225"/>
          <p14:tracePt t="21254" x="2981325" y="4721225"/>
          <p14:tracePt t="21258" x="2997200" y="4721225"/>
          <p14:tracePt t="21262" x="3005138" y="4721225"/>
          <p14:tracePt t="21264" x="3013075" y="4721225"/>
          <p14:tracePt t="21267" x="3021013" y="4721225"/>
          <p14:tracePt t="21270" x="3028950" y="4721225"/>
          <p14:tracePt t="21272" x="3036888" y="4721225"/>
          <p14:tracePt t="21274" x="3044825" y="4721225"/>
          <p14:tracePt t="21276" x="3052763" y="4721225"/>
          <p14:tracePt t="21278" x="3060700" y="4721225"/>
          <p14:tracePt t="21282" x="3068638" y="4721225"/>
          <p14:tracePt t="21284" x="3076575" y="4721225"/>
          <p14:tracePt t="21288" x="3084513" y="4721225"/>
          <p14:tracePt t="21292" x="3092450" y="4721225"/>
          <p14:tracePt t="21296" x="3100388" y="4721225"/>
          <p14:tracePt t="21298" x="3109913" y="4721225"/>
          <p14:tracePt t="21305" x="3117850" y="4721225"/>
          <p14:tracePt t="21310" x="3125788" y="4721225"/>
          <p14:tracePt t="21320" x="3133725" y="4721225"/>
          <p14:tracePt t="21326" x="3141663" y="4721225"/>
          <p14:tracePt t="21336" x="3149600" y="4721225"/>
          <p14:tracePt t="21344" x="3157538" y="4721225"/>
          <p14:tracePt t="21352" x="3165475" y="4721225"/>
          <p14:tracePt t="21354" x="3173413" y="4721225"/>
          <p14:tracePt t="21358" x="3181350" y="4721225"/>
          <p14:tracePt t="21362" x="3189288" y="4721225"/>
          <p14:tracePt t="21367" x="3197225" y="4721225"/>
          <p14:tracePt t="21368" x="3205163" y="4721225"/>
          <p14:tracePt t="21372" x="3213100" y="4721225"/>
          <p14:tracePt t="21376" x="3221038" y="4721225"/>
          <p14:tracePt t="21381" x="3228975" y="4721225"/>
          <p14:tracePt t="21382" x="3236913" y="4721225"/>
          <p14:tracePt t="21384" x="3244850" y="4721225"/>
          <p14:tracePt t="21388" x="3252788" y="4721225"/>
          <p14:tracePt t="21392" x="3260725" y="4721225"/>
          <p14:tracePt t="21394" x="3268663" y="4721225"/>
          <p14:tracePt t="21398" x="3276600" y="4721225"/>
          <p14:tracePt t="21402" x="3284538" y="4721225"/>
          <p14:tracePt t="21410" x="3292475" y="4721225"/>
          <p14:tracePt t="21413" x="3300413" y="4721225"/>
          <p14:tracePt t="21420" x="3308350" y="4721225"/>
          <p14:tracePt t="21424" x="3308350" y="4713288"/>
          <p14:tracePt t="21428" x="3316288" y="4713288"/>
          <p14:tracePt t="21438" x="3324225" y="4713288"/>
          <p14:tracePt t="21442" x="3332163" y="4713288"/>
          <p14:tracePt t="21450" x="3340100" y="4713288"/>
          <p14:tracePt t="21458" x="3348038" y="4713288"/>
          <p14:tracePt t="21464" x="3355975" y="4713288"/>
          <p14:tracePt t="21468" x="3363913" y="4713288"/>
          <p14:tracePt t="21470" x="3371850" y="4713288"/>
          <p14:tracePt t="21474" x="3379788" y="4713288"/>
          <p14:tracePt t="21478" x="3387725" y="4705350"/>
          <p14:tracePt t="21480" x="3395663" y="4705350"/>
          <p14:tracePt t="21482" x="3403600" y="4705350"/>
          <p14:tracePt t="21486" x="3411538" y="4705350"/>
          <p14:tracePt t="21490" x="3427413" y="4705350"/>
          <p14:tracePt t="21494" x="3435350" y="4705350"/>
          <p14:tracePt t="21496" x="3443288" y="4705350"/>
          <p14:tracePt t="21498" x="3451225" y="4705350"/>
          <p14:tracePt t="21502" x="3459163" y="4705350"/>
          <p14:tracePt t="21504" x="3467100" y="4705350"/>
          <p14:tracePt t="21508" x="3476625" y="4705350"/>
          <p14:tracePt t="21510" x="3484563" y="4705350"/>
          <p14:tracePt t="21512" x="3484563" y="4697413"/>
          <p14:tracePt t="21514" x="3492500" y="4697413"/>
          <p14:tracePt t="21518" x="3500438" y="4697413"/>
          <p14:tracePt t="21522" x="3508375" y="4697413"/>
          <p14:tracePt t="21525" x="3516313" y="4697413"/>
          <p14:tracePt t="21528" x="3524250" y="4697413"/>
          <p14:tracePt t="21536" x="3532188" y="4697413"/>
          <p14:tracePt t="21544" x="3540125" y="4697413"/>
          <p14:tracePt t="21548" x="3548063" y="4697413"/>
          <p14:tracePt t="21560" x="3556000" y="4697413"/>
          <p14:tracePt t="21570" x="3563938" y="4697413"/>
          <p14:tracePt t="21578" x="3571875" y="4697413"/>
          <p14:tracePt t="21582" x="3579813" y="4697413"/>
          <p14:tracePt t="21590" x="3587750" y="4697413"/>
          <p14:tracePt t="21597" x="3587750" y="4689475"/>
          <p14:tracePt t="21598" x="3595688" y="4689475"/>
          <p14:tracePt t="21606" x="3603625" y="4689475"/>
          <p14:tracePt t="21612" x="3611563" y="4689475"/>
          <p14:tracePt t="21622" x="3619500" y="4689475"/>
          <p14:tracePt t="21642" x="3627438" y="4689475"/>
          <p14:tracePt t="21658" x="3635375" y="4689475"/>
          <p14:tracePt t="21664" x="3643313" y="4689475"/>
          <p14:tracePt t="21680" x="3651250" y="4689475"/>
          <p14:tracePt t="21688" x="3659188" y="4689475"/>
          <p14:tracePt t="21696" x="3667125" y="4689475"/>
          <p14:tracePt t="21698" x="3675063" y="4689475"/>
          <p14:tracePt t="21704" x="3683000" y="4689475"/>
          <p14:tracePt t="21710" x="3690938" y="4689475"/>
          <p14:tracePt t="21714" x="3698875" y="4689475"/>
          <p14:tracePt t="21718" x="3706813" y="4689475"/>
          <p14:tracePt t="21722" x="3714750" y="4689475"/>
          <p14:tracePt t="21726" x="3722688" y="4689475"/>
          <p14:tracePt t="21730" x="3730625" y="4689475"/>
          <p14:tracePt t="21732" x="3738563" y="4689475"/>
          <p14:tracePt t="21740" x="3746500" y="4689475"/>
          <p14:tracePt t="21746" x="3754438" y="4689475"/>
          <p14:tracePt t="21752" x="3762375" y="4689475"/>
          <p14:tracePt t="21756" x="3770313" y="4689475"/>
          <p14:tracePt t="21762" x="3778250" y="4689475"/>
          <p14:tracePt t="21770" x="3786188" y="4689475"/>
          <p14:tracePt t="21776" x="3794125" y="4689475"/>
          <p14:tracePt t="21780" x="3802063" y="4689475"/>
          <p14:tracePt t="21790" x="3810000" y="4689475"/>
          <p14:tracePt t="21798" x="3817938" y="4689475"/>
          <p14:tracePt t="21808" x="3825875" y="4689475"/>
          <p14:tracePt t="21812" x="3833813" y="4689475"/>
          <p14:tracePt t="21818" x="3843338" y="4689475"/>
          <p14:tracePt t="21824" x="3851275" y="4689475"/>
          <p14:tracePt t="21832" x="3859213" y="4689475"/>
          <p14:tracePt t="21840" x="3867150" y="4689475"/>
          <p14:tracePt t="21842" x="3875088" y="4689475"/>
          <p14:tracePt t="21852" x="3883025" y="4689475"/>
          <p14:tracePt t="21857" x="3890963" y="4689475"/>
          <p14:tracePt t="21864" x="3898900" y="4689475"/>
          <p14:tracePt t="21866" x="3906838" y="4689475"/>
          <p14:tracePt t="21874" x="3914775" y="4689475"/>
          <p14:tracePt t="21881" x="3922713" y="4689475"/>
          <p14:tracePt t="21884" x="3930650" y="4689475"/>
          <p14:tracePt t="21888" x="3938588" y="4689475"/>
          <p14:tracePt t="21894" x="3946525" y="4689475"/>
          <p14:tracePt t="21897" x="3954463" y="4689475"/>
          <p14:tracePt t="21904" x="3962400" y="4689475"/>
          <p14:tracePt t="21907" x="3970338" y="4689475"/>
          <p14:tracePt t="21914" x="3978275" y="4689475"/>
          <p14:tracePt t="21918" x="3986213" y="4689475"/>
          <p14:tracePt t="21924" x="3994150" y="4689475"/>
          <p14:tracePt t="21928" x="4002088" y="4689475"/>
          <p14:tracePt t="21934" x="4010025" y="4689475"/>
          <p14:tracePt t="21940" x="4010025" y="4697413"/>
          <p14:tracePt t="21942" x="4017963" y="4697413"/>
          <p14:tracePt t="21948" x="4025900" y="4697413"/>
          <p14:tracePt t="21952" x="4033838" y="4697413"/>
          <p14:tracePt t="21956" x="4041775" y="4697413"/>
          <p14:tracePt t="21963" x="4049713" y="4697413"/>
          <p14:tracePt t="21968" x="4057650" y="4697413"/>
          <p14:tracePt t="21970" x="4065588" y="4697413"/>
          <p14:tracePt t="21974" x="4073525" y="4697413"/>
          <p14:tracePt t="21976" x="4073525" y="4705350"/>
          <p14:tracePt t="21978" x="4081463" y="4705350"/>
          <p14:tracePt t="21984" x="4089400" y="4705350"/>
          <p14:tracePt t="21986" x="4097338" y="4705350"/>
          <p14:tracePt t="21990" x="4105275" y="4705350"/>
          <p14:tracePt t="21993" x="4113213" y="4705350"/>
          <p14:tracePt t="21998" x="4129088" y="4705350"/>
          <p14:tracePt t="22002" x="4137025" y="4705350"/>
          <p14:tracePt t="22006" x="4144963" y="4705350"/>
          <p14:tracePt t="22007" x="4152900" y="4705350"/>
          <p14:tracePt t="22011" x="4160838" y="4713288"/>
          <p14:tracePt t="22013" x="4168775" y="4713288"/>
          <p14:tracePt t="22018" x="4176713" y="4713288"/>
          <p14:tracePt t="22019" x="4184650" y="4713288"/>
          <p14:tracePt t="22021" x="4192588" y="4713288"/>
          <p14:tracePt t="22025" x="4200525" y="4713288"/>
          <p14:tracePt t="22027" x="4210050" y="4713288"/>
          <p14:tracePt t="22032" x="4217988" y="4713288"/>
          <p14:tracePt t="22036" x="4225925" y="4713288"/>
          <p14:tracePt t="22042" x="4233863" y="4713288"/>
          <p14:tracePt t="22044" x="4241800" y="4713288"/>
          <p14:tracePt t="22047" x="4249738" y="4713288"/>
          <p14:tracePt t="22052" x="4257675" y="4713288"/>
          <p14:tracePt t="22057" x="4265613" y="4713288"/>
          <p14:tracePt t="22061" x="4273550" y="4713288"/>
          <p14:tracePt t="22068" x="4281488" y="4713288"/>
          <p14:tracePt t="22078" x="4289425" y="4713288"/>
          <p14:tracePt t="22088" x="4297363" y="4713288"/>
          <p14:tracePt t="22092" x="4305300" y="4713288"/>
          <p14:tracePt t="22100" x="4313238" y="4713288"/>
          <p14:tracePt t="22120" x="4344988" y="4713288"/>
          <p14:tracePt t="22124" x="4352925" y="4713288"/>
          <p14:tracePt t="22128" x="4360863" y="4713288"/>
          <p14:tracePt t="22130" x="4368800" y="4713288"/>
          <p14:tracePt t="22134" x="4376738" y="4713288"/>
          <p14:tracePt t="22138" x="4384675" y="4713288"/>
          <p14:tracePt t="22142" x="4392613" y="4713288"/>
          <p14:tracePt t="22144" x="4400550" y="4713288"/>
          <p14:tracePt t="22148" x="4408488" y="4713288"/>
          <p14:tracePt t="22150" x="4416425" y="4713288"/>
          <p14:tracePt t="22152" x="4424363" y="4713288"/>
          <p14:tracePt t="22154" x="4424363" y="4721225"/>
          <p14:tracePt t="22156" x="4432300" y="4721225"/>
          <p14:tracePt t="22158" x="4440238" y="4721225"/>
          <p14:tracePt t="22162" x="4448175" y="4721225"/>
          <p14:tracePt t="22164" x="4456113" y="4721225"/>
          <p14:tracePt t="22168" x="4464050" y="4721225"/>
          <p14:tracePt t="22170" x="4471988" y="4721225"/>
          <p14:tracePt t="22174" x="4479925" y="4721225"/>
          <p14:tracePt t="22176" x="4487863" y="4721225"/>
          <p14:tracePt t="22181" x="4495800" y="4721225"/>
          <p14:tracePt t="22182" x="4503738" y="4729163"/>
          <p14:tracePt t="22184" x="4511675" y="4729163"/>
          <p14:tracePt t="22188" x="4519613" y="4729163"/>
          <p14:tracePt t="22192" x="4527550" y="4729163"/>
          <p14:tracePt t="22196" x="4543425" y="4729163"/>
          <p14:tracePt t="22200" x="4551363" y="4729163"/>
          <p14:tracePt t="22204" x="4559300" y="4729163"/>
          <p14:tracePt t="22208" x="4567238" y="4729163"/>
          <p14:tracePt t="22210" x="4576763" y="4729163"/>
          <p14:tracePt t="22212" x="4584700" y="4729163"/>
          <p14:tracePt t="22217" x="4600575" y="4729163"/>
          <p14:tracePt t="22220" x="4608513" y="4729163"/>
          <p14:tracePt t="22222" x="4616450" y="4729163"/>
          <p14:tracePt t="22224" x="4624388" y="4729163"/>
          <p14:tracePt t="22228" x="4632325" y="4729163"/>
          <p14:tracePt t="22230" x="4640263" y="4729163"/>
          <p14:tracePt t="22234" x="4648200" y="4729163"/>
          <p14:tracePt t="22236" x="4656138" y="4729163"/>
          <p14:tracePt t="22238" x="4664075" y="4729163"/>
          <p14:tracePt t="22242" x="4679950" y="4729163"/>
          <p14:tracePt t="22246" x="4687888" y="4729163"/>
          <p14:tracePt t="22250" x="4703763" y="4729163"/>
          <p14:tracePt t="22257" x="4711700" y="4729163"/>
          <p14:tracePt t="22260" x="4719638" y="4729163"/>
          <p14:tracePt t="22264" x="4727575" y="4729163"/>
          <p14:tracePt t="22268" x="4735513" y="4729163"/>
          <p14:tracePt t="22270" x="4743450" y="4729163"/>
          <p14:tracePt t="22274" x="4751388" y="4729163"/>
          <p14:tracePt t="22280" x="4759325" y="4729163"/>
          <p14:tracePt t="22286" x="4767263" y="4729163"/>
          <p14:tracePt t="22290" x="4775200" y="4729163"/>
          <p14:tracePt t="22296" x="4783138" y="4729163"/>
          <p14:tracePt t="22302" x="4791075" y="4729163"/>
          <p14:tracePt t="22308" x="4799013" y="4729163"/>
          <p14:tracePt t="22312" x="4806950" y="4729163"/>
          <p14:tracePt t="22318" x="4814888" y="4729163"/>
          <p14:tracePt t="22320" x="4822825" y="4729163"/>
          <p14:tracePt t="22326" x="4830763" y="4729163"/>
          <p14:tracePt t="22330" x="4838700" y="4729163"/>
          <p14:tracePt t="22334" x="4846638" y="4729163"/>
          <p14:tracePt t="22338" x="4854575" y="4729163"/>
          <p14:tracePt t="22342" x="4862513" y="4729163"/>
          <p14:tracePt t="22344" x="4870450" y="4721225"/>
          <p14:tracePt t="22348" x="4878388" y="4721225"/>
          <p14:tracePt t="22354" x="4886325" y="4721225"/>
          <p14:tracePt t="22358" x="4894263" y="4721225"/>
          <p14:tracePt t="22362" x="4902200" y="4721225"/>
          <p14:tracePt t="22370" x="4910138" y="4721225"/>
          <p14:tracePt t="22384" x="4918075" y="4721225"/>
          <p14:tracePt t="22428" x="4926013" y="4721225"/>
          <p14:tracePt t="22432" x="4926013" y="4713288"/>
          <p14:tracePt t="22442" x="4933950" y="4713288"/>
          <p14:tracePt t="22452" x="4943475" y="4713288"/>
          <p14:tracePt t="22467" x="4951413" y="4713288"/>
          <p14:tracePt t="22474" x="4959350" y="4713288"/>
          <p14:tracePt t="22480" x="4967288" y="4713288"/>
          <p14:tracePt t="22490" x="4975225" y="4713288"/>
          <p14:tracePt t="22500" x="4983163" y="4713288"/>
          <p14:tracePt t="22508" x="4991100" y="4705350"/>
          <p14:tracePt t="22514" x="4999038" y="4705350"/>
          <p14:tracePt t="22518" x="5006975" y="4705350"/>
          <p14:tracePt t="22524" x="5014913" y="4705350"/>
          <p14:tracePt t="22530" x="5022850" y="4705350"/>
          <p14:tracePt t="22534" x="5030788" y="4705350"/>
          <p14:tracePt t="22538" x="5038725" y="4705350"/>
          <p14:tracePt t="22542" x="5046663" y="4705350"/>
          <p14:tracePt t="22545" x="5054600" y="4705350"/>
          <p14:tracePt t="22550" x="5062538" y="4705350"/>
          <p14:tracePt t="22552" x="5070475" y="4705350"/>
          <p14:tracePt t="22556" x="5078413" y="4705350"/>
          <p14:tracePt t="22562" x="5086350" y="4705350"/>
          <p14:tracePt t="22566" x="5094288" y="4705350"/>
          <p14:tracePt t="22570" x="5102225" y="4705350"/>
          <p14:tracePt t="22574" x="5110163" y="4705350"/>
          <p14:tracePt t="22578" x="5118100" y="4705350"/>
          <p14:tracePt t="22582" x="5126038" y="4705350"/>
          <p14:tracePt t="22584" x="5133975" y="4705350"/>
          <p14:tracePt t="22588" x="5141913" y="4705350"/>
          <p14:tracePt t="22592" x="5149850" y="4705350"/>
          <p14:tracePt t="22596" x="5157788" y="4705350"/>
          <p14:tracePt t="22598" x="5165725" y="4705350"/>
          <p14:tracePt t="22602" x="5173663" y="4705350"/>
          <p14:tracePt t="22604" x="5181600" y="4705350"/>
          <p14:tracePt t="22606" x="5189538" y="4705350"/>
          <p14:tracePt t="22610" x="5197475" y="4705350"/>
          <p14:tracePt t="22612" x="5205413" y="4705350"/>
          <p14:tracePt t="22615" x="5213350" y="4705350"/>
          <p14:tracePt t="22618" x="5221288" y="4705350"/>
          <p14:tracePt t="22620" x="5229225" y="4705350"/>
          <p14:tracePt t="22622" x="5237163" y="4705350"/>
          <p14:tracePt t="22624" x="5245100" y="4705350"/>
          <p14:tracePt t="22626" x="5253038" y="4705350"/>
          <p14:tracePt t="22628" x="5260975" y="4705350"/>
          <p14:tracePt t="22629" x="5268913" y="4705350"/>
          <p14:tracePt t="22632" x="5276850" y="4705350"/>
          <p14:tracePt t="22634" x="5284788" y="4705350"/>
          <p14:tracePt t="22636" x="5292725" y="4705350"/>
          <p14:tracePt t="22638" x="5300663" y="4705350"/>
          <p14:tracePt t="22640" x="5310188" y="4705350"/>
          <p14:tracePt t="22642" x="5318125" y="4705350"/>
          <p14:tracePt t="22646" x="5334000" y="4705350"/>
          <p14:tracePt t="22647" x="5341938" y="4705350"/>
          <p14:tracePt t="22652" x="5349875" y="4705350"/>
          <p14:tracePt t="22654" x="5357813" y="4705350"/>
          <p14:tracePt t="22656" x="5365750" y="4705350"/>
          <p14:tracePt t="22657" x="5373688" y="4705350"/>
          <p14:tracePt t="22660" x="5381625" y="4705350"/>
          <p14:tracePt t="22662" x="5389563" y="4705350"/>
          <p14:tracePt t="22664" x="5397500" y="4705350"/>
          <p14:tracePt t="22666" x="5405438" y="4705350"/>
          <p14:tracePt t="22668" x="5413375" y="4705350"/>
          <p14:tracePt t="22672" x="5429250" y="4705350"/>
          <p14:tracePt t="22674" x="5437188" y="4705350"/>
          <p14:tracePt t="22678" x="5453063" y="4705350"/>
          <p14:tracePt t="22682" x="5461000" y="4705350"/>
          <p14:tracePt t="22684" x="5468938" y="4705350"/>
          <p14:tracePt t="22686" x="5476875" y="4705350"/>
          <p14:tracePt t="22687" x="5492750" y="4705350"/>
          <p14:tracePt t="22690" x="5500688" y="4705350"/>
          <p14:tracePt t="22692" x="5508625" y="4705350"/>
          <p14:tracePt t="22694" x="5516563" y="4705350"/>
          <p14:tracePt t="22695" x="5532438" y="4705350"/>
          <p14:tracePt t="22697" x="5540375" y="4713288"/>
          <p14:tracePt t="22700" x="5548313" y="4713288"/>
          <p14:tracePt t="22702" x="5556250" y="4713288"/>
          <p14:tracePt t="22704" x="5564188" y="4721225"/>
          <p14:tracePt t="22706" x="5572125" y="4721225"/>
          <p14:tracePt t="22707" x="5595938" y="4721225"/>
          <p14:tracePt t="22711" x="5603875" y="4721225"/>
          <p14:tracePt t="22714" x="5619750" y="4721225"/>
          <p14:tracePt t="22716" x="5635625" y="4721225"/>
          <p14:tracePt t="22718" x="5643563" y="4721225"/>
          <p14:tracePt t="22719" x="5651500" y="4729163"/>
          <p14:tracePt t="22722" x="5667375" y="4729163"/>
          <p14:tracePt t="22724" x="5676900" y="4729163"/>
          <p14:tracePt t="22726" x="5684838" y="4737100"/>
          <p14:tracePt t="22728" x="5692775" y="4737100"/>
          <p14:tracePt t="22730" x="5700713" y="4737100"/>
          <p14:tracePt t="22732" x="5708650" y="4737100"/>
          <p14:tracePt t="22734" x="5724525" y="4737100"/>
          <p14:tracePt t="22736" x="5732463" y="4737100"/>
          <p14:tracePt t="22738" x="5740400" y="4737100"/>
          <p14:tracePt t="22740" x="5748338" y="4737100"/>
          <p14:tracePt t="22744" x="5756275" y="4737100"/>
          <p14:tracePt t="22746" x="5764213" y="4745038"/>
          <p14:tracePt t="22750" x="5772150" y="4745038"/>
          <p14:tracePt t="22754" x="5780088" y="4745038"/>
          <p14:tracePt t="22760" x="5788025" y="4745038"/>
          <p14:tracePt t="22762" x="5795963" y="4745038"/>
          <p14:tracePt t="22770" x="5803900" y="4745038"/>
          <p14:tracePt t="22776" x="5811838" y="4745038"/>
          <p14:tracePt t="22788" x="5819775" y="4745038"/>
          <p14:tracePt t="22792" x="5827713" y="4745038"/>
          <p14:tracePt t="22804" x="5835650" y="4745038"/>
          <p14:tracePt t="22810" x="5843588" y="4745038"/>
          <p14:tracePt t="22818" x="5851525" y="4745038"/>
          <p14:tracePt t="22824" x="5859463" y="4745038"/>
          <p14:tracePt t="22826" x="5867400" y="4745038"/>
          <p14:tracePt t="22832" x="5875338" y="4745038"/>
          <p14:tracePt t="22838" x="5883275" y="4745038"/>
          <p14:tracePt t="22846" x="5891213" y="4745038"/>
          <p14:tracePt t="22847" x="5899150" y="4745038"/>
          <p14:tracePt t="22854" x="5907088" y="4745038"/>
          <p14:tracePt t="22858" x="5915025" y="4745038"/>
          <p14:tracePt t="22864" x="5922963" y="4745038"/>
          <p14:tracePt t="22868" x="5930900" y="4745038"/>
          <p14:tracePt t="22874" x="5938838" y="4745038"/>
          <p14:tracePt t="22878" x="5946775" y="4745038"/>
          <p14:tracePt t="22884" x="5954713" y="4745038"/>
          <p14:tracePt t="22886" x="5962650" y="4745038"/>
          <p14:tracePt t="22892" x="5970588" y="4745038"/>
          <p14:tracePt t="22896" x="5978525" y="4745038"/>
          <p14:tracePt t="22898" x="5986463" y="4745038"/>
          <p14:tracePt t="22900" x="5994400" y="4745038"/>
          <p14:tracePt t="22904" x="6002338" y="4745038"/>
          <p14:tracePt t="22908" x="6018213" y="4745038"/>
          <p14:tracePt t="22912" x="6026150" y="4745038"/>
          <p14:tracePt t="22916" x="6034088" y="4745038"/>
          <p14:tracePt t="22918" x="6043613" y="4745038"/>
          <p14:tracePt t="22922" x="6051550" y="4745038"/>
          <p14:tracePt t="22926" x="6059488" y="4745038"/>
          <p14:tracePt t="22928" x="6067425" y="4745038"/>
          <p14:tracePt t="22932" x="6075363" y="4745038"/>
          <p14:tracePt t="22934" x="6083300" y="4745038"/>
          <p14:tracePt t="22940" x="6091238" y="4745038"/>
          <p14:tracePt t="22944" x="6099175" y="4745038"/>
          <p14:tracePt t="22946" x="6107113" y="4745038"/>
          <p14:tracePt t="22950" x="6115050" y="4745038"/>
          <p14:tracePt t="22956" x="6122988" y="4745038"/>
          <p14:tracePt t="22958" x="6130925" y="4745038"/>
          <p14:tracePt t="22963" x="6138863" y="4745038"/>
          <p14:tracePt t="22970" x="6146800" y="4745038"/>
          <p14:tracePt t="22974" x="6154738" y="4745038"/>
          <p14:tracePt t="22978" x="6162675" y="4745038"/>
          <p14:tracePt t="22986" x="6170613" y="4745038"/>
          <p14:tracePt t="22996" x="6178550" y="4745038"/>
          <p14:tracePt t="23002" x="6186488" y="4745038"/>
          <p14:tracePt t="23008" x="6194425" y="4745038"/>
          <p14:tracePt t="23014" x="6202363" y="4745038"/>
          <p14:tracePt t="23026" x="6210300" y="4745038"/>
          <p14:tracePt t="23038" x="6218238" y="4745038"/>
          <p14:tracePt t="23042" x="6226175" y="4745038"/>
          <p14:tracePt t="23058" x="6234113" y="4745038"/>
          <p14:tracePt t="23070" x="6242050" y="4745038"/>
          <p14:tracePt t="23082" x="6249988" y="4745038"/>
          <p14:tracePt t="23094" x="6257925" y="4745038"/>
          <p14:tracePt t="23098" x="6265863" y="4745038"/>
          <p14:tracePt t="23118" x="6273800" y="4745038"/>
          <p14:tracePt t="23120" x="6281738" y="4745038"/>
          <p14:tracePt t="23132" x="6289675" y="4745038"/>
          <p14:tracePt t="23142" x="6297613" y="4745038"/>
          <p14:tracePt t="23158" x="6305550" y="4745038"/>
          <p14:tracePt t="23178" x="6313488" y="4745038"/>
          <p14:tracePt t="23188" x="6321425" y="4745038"/>
          <p14:tracePt t="23196" x="6329363" y="4745038"/>
          <p14:tracePt t="23208" x="6337300" y="4745038"/>
          <p14:tracePt t="23222" x="6345238" y="4745038"/>
          <p14:tracePt t="23236" x="6353175" y="4745038"/>
          <p14:tracePt t="23242" x="6361113" y="4745038"/>
          <p14:tracePt t="23258" x="6369050" y="4745038"/>
          <p14:tracePt t="23270" x="6376988" y="4745038"/>
          <p14:tracePt t="23278" x="6384925" y="4745038"/>
          <p14:tracePt t="23282" x="6392863" y="4745038"/>
          <p14:tracePt t="23294" x="6402388" y="4745038"/>
          <p14:tracePt t="23306" x="6410325" y="4745038"/>
          <p14:tracePt t="23776" x="6402388" y="4745038"/>
          <p14:tracePt t="23782" x="6392863" y="4745038"/>
          <p14:tracePt t="23784" x="6384925" y="4745038"/>
          <p14:tracePt t="23790" x="6376988" y="4745038"/>
          <p14:tracePt t="23792" x="6376988" y="4752975"/>
          <p14:tracePt t="23794" x="6369050" y="4752975"/>
          <p14:tracePt t="23798" x="6361113" y="4752975"/>
          <p14:tracePt t="23800" x="6353175" y="4760913"/>
          <p14:tracePt t="23802" x="6345238" y="4760913"/>
          <p14:tracePt t="23804" x="6337300" y="4760913"/>
          <p14:tracePt t="23806" x="6329363" y="4760913"/>
          <p14:tracePt t="23808" x="6321425" y="4760913"/>
          <p14:tracePt t="23810" x="6305550" y="4768850"/>
          <p14:tracePt t="23812" x="6289675" y="4768850"/>
          <p14:tracePt t="23814" x="6273800" y="4768850"/>
          <p14:tracePt t="23817" x="6257925" y="4776788"/>
          <p14:tracePt t="23821" x="6210300" y="4784725"/>
          <p14:tracePt t="23822" x="6194425" y="4784725"/>
          <p14:tracePt t="23824" x="6178550" y="4784725"/>
          <p14:tracePt t="23825" x="6154738" y="4784725"/>
          <p14:tracePt t="23828" x="6130925" y="4784725"/>
          <p14:tracePt t="23830" x="6107113" y="4784725"/>
          <p14:tracePt t="23832" x="6083300" y="4784725"/>
          <p14:tracePt t="23834" x="6059488" y="4784725"/>
          <p14:tracePt t="23836" x="6026150" y="4784725"/>
          <p14:tracePt t="23838" x="6002338" y="4784725"/>
          <p14:tracePt t="23840" x="5978525" y="4784725"/>
          <p14:tracePt t="23842" x="5954713" y="4784725"/>
          <p14:tracePt t="23844" x="5930900" y="4784725"/>
          <p14:tracePt t="23846" x="5907088" y="4784725"/>
          <p14:tracePt t="23848" x="5867400" y="4784725"/>
          <p14:tracePt t="23850" x="5851525" y="4784725"/>
          <p14:tracePt t="23852" x="5811838" y="4784725"/>
          <p14:tracePt t="23854" x="5795963" y="4784725"/>
          <p14:tracePt t="23856" x="5764213" y="4784725"/>
          <p14:tracePt t="23858" x="5740400" y="4784725"/>
          <p14:tracePt t="23860" x="5716588" y="4784725"/>
          <p14:tracePt t="23862" x="5684838" y="4784725"/>
          <p14:tracePt t="23864" x="5659438" y="4784725"/>
          <p14:tracePt t="23866" x="5627688" y="4784725"/>
          <p14:tracePt t="23868" x="5603875" y="4784725"/>
          <p14:tracePt t="23870" x="5572125" y="4776788"/>
          <p14:tracePt t="23872" x="5548313" y="4776788"/>
          <p14:tracePt t="23873" x="5524500" y="4776788"/>
          <p14:tracePt t="23876" x="5492750" y="4776788"/>
          <p14:tracePt t="23878" x="5468938" y="4768850"/>
          <p14:tracePt t="23880" x="5429250" y="4768850"/>
          <p14:tracePt t="23882" x="5413375" y="4768850"/>
          <p14:tracePt t="23884" x="5373688" y="4760913"/>
          <p14:tracePt t="23886" x="5349875" y="4760913"/>
          <p14:tracePt t="23887" x="5318125" y="4760913"/>
          <p14:tracePt t="23890" x="5292725" y="4760913"/>
          <p14:tracePt t="23891" x="5268913" y="4760913"/>
          <p14:tracePt t="23894" x="5237163" y="4760913"/>
          <p14:tracePt t="23896" x="5221288" y="4760913"/>
          <p14:tracePt t="23898" x="5197475" y="4760913"/>
          <p14:tracePt t="23900" x="5165725" y="4752975"/>
          <p14:tracePt t="23902" x="5141913" y="4752975"/>
          <p14:tracePt t="23904" x="5118100" y="4752975"/>
          <p14:tracePt t="23906" x="5094288" y="4745038"/>
          <p14:tracePt t="23908" x="5070475" y="4745038"/>
          <p14:tracePt t="23910" x="5038725" y="4737100"/>
          <p14:tracePt t="23912" x="5014913" y="4737100"/>
          <p14:tracePt t="23913" x="4999038" y="4737100"/>
          <p14:tracePt t="23916" x="4975225" y="4737100"/>
          <p14:tracePt t="23918" x="4951413" y="4729163"/>
          <p14:tracePt t="23919" x="4926013" y="4729163"/>
          <p14:tracePt t="23922" x="4910138" y="4729163"/>
          <p14:tracePt t="23923" x="4886325" y="4729163"/>
          <p14:tracePt t="23926" x="4862513" y="4729163"/>
          <p14:tracePt t="23928" x="4846638" y="4729163"/>
          <p14:tracePt t="23930" x="4830763" y="4729163"/>
          <p14:tracePt t="23932" x="4814888" y="4729163"/>
          <p14:tracePt t="23934" x="4806950" y="4721225"/>
          <p14:tracePt t="23936" x="4791075" y="4721225"/>
          <p14:tracePt t="23938" x="4767263" y="4721225"/>
          <p14:tracePt t="23939" x="4751388" y="4721225"/>
          <p14:tracePt t="23942" x="4743450" y="4721225"/>
          <p14:tracePt t="23944" x="4735513" y="4721225"/>
          <p14:tracePt t="23946" x="4719638" y="4721225"/>
          <p14:tracePt t="23948" x="4711700" y="4721225"/>
          <p14:tracePt t="23950" x="4703763" y="4713288"/>
          <p14:tracePt t="23952" x="4687888" y="4713288"/>
          <p14:tracePt t="23956" x="4679950" y="4713288"/>
          <p14:tracePt t="23957" x="4664075" y="4713288"/>
          <p14:tracePt t="23960" x="4656138" y="4713288"/>
          <p14:tracePt t="23962" x="4648200" y="4713288"/>
          <p14:tracePt t="23964" x="4640263" y="4713288"/>
          <p14:tracePt t="23966" x="4632325" y="4713288"/>
          <p14:tracePt t="23970" x="4616450" y="4713288"/>
          <p14:tracePt t="23974" x="4608513" y="4713288"/>
          <p14:tracePt t="23976" x="4600575" y="4713288"/>
          <p14:tracePt t="23978" x="4592638" y="4713288"/>
          <p14:tracePt t="23980" x="4584700" y="4713288"/>
          <p14:tracePt t="23984" x="4576763" y="4713288"/>
          <p14:tracePt t="23986" x="4567238" y="4713288"/>
          <p14:tracePt t="23989" x="4559300" y="4713288"/>
          <p14:tracePt t="23994" x="4551363" y="4713288"/>
          <p14:tracePt t="23998" x="4543425" y="4713288"/>
          <p14:tracePt t="24000" x="4535488" y="4713288"/>
          <p14:tracePt t="24004" x="4527550" y="4713288"/>
          <p14:tracePt t="24008" x="4519613" y="4713288"/>
          <p14:tracePt t="24010" x="4511675" y="4713288"/>
          <p14:tracePt t="24012" x="4503738" y="4713288"/>
          <p14:tracePt t="24014" x="4495800" y="4713288"/>
          <p14:tracePt t="24018" x="4487863" y="4713288"/>
          <p14:tracePt t="24020" x="4479925" y="4713288"/>
          <p14:tracePt t="24022" x="4471988" y="4713288"/>
          <p14:tracePt t="24023" x="4464050" y="4713288"/>
          <p14:tracePt t="24026" x="4456113" y="4713288"/>
          <p14:tracePt t="24027" x="4448175" y="4713288"/>
          <p14:tracePt t="24030" x="4440238" y="4713288"/>
          <p14:tracePt t="24031" x="4432300" y="4713288"/>
          <p14:tracePt t="24036" x="4424363" y="4713288"/>
          <p14:tracePt t="24038" x="4416425" y="4713288"/>
          <p14:tracePt t="24040" x="4408488" y="4713288"/>
          <p14:tracePt t="24041" x="4400550" y="4713288"/>
          <p14:tracePt t="24045" x="4384675" y="4713288"/>
          <p14:tracePt t="24050" x="4376738" y="4713288"/>
          <p14:tracePt t="24052" x="4368800" y="4713288"/>
          <p14:tracePt t="24058" x="4360863" y="4713288"/>
          <p14:tracePt t="24060" x="4352925" y="4705350"/>
          <p14:tracePt t="24066" x="4344988" y="4705350"/>
          <p14:tracePt t="24080" x="4337050" y="4705350"/>
          <p14:tracePt t="24110" x="4329113" y="4705350"/>
          <p14:tracePt t="24138" x="4321175" y="4705350"/>
          <p14:tracePt t="24166" x="4313238" y="4705350"/>
          <p14:tracePt t="24368" x="4321175" y="4705350"/>
          <p14:tracePt t="24372" x="4329113" y="4705350"/>
          <p14:tracePt t="24382" x="4337050" y="4705350"/>
          <p14:tracePt t="24384" x="4337050" y="4697413"/>
          <p14:tracePt t="24388" x="4344988" y="4697413"/>
          <p14:tracePt t="24394" x="4352925" y="4697413"/>
          <p14:tracePt t="24396" x="4360863" y="4697413"/>
          <p14:tracePt t="24400" x="4368800" y="4697413"/>
          <p14:tracePt t="24404" x="4376738" y="4689475"/>
          <p14:tracePt t="24408" x="4384675" y="4689475"/>
          <p14:tracePt t="24410" x="4392613" y="4689475"/>
          <p14:tracePt t="24412" x="4400550" y="4689475"/>
          <p14:tracePt t="24416" x="4408488" y="4689475"/>
          <p14:tracePt t="24418" x="4416425" y="4689475"/>
          <p14:tracePt t="24420" x="4424363" y="4689475"/>
          <p14:tracePt t="24422" x="4440238" y="4689475"/>
          <p14:tracePt t="24424" x="4448175" y="4689475"/>
          <p14:tracePt t="24428" x="4464050" y="4689475"/>
          <p14:tracePt t="24430" x="4479925" y="4689475"/>
          <p14:tracePt t="24432" x="4487863" y="4689475"/>
          <p14:tracePt t="24434" x="4495800" y="4689475"/>
          <p14:tracePt t="24436" x="4519613" y="4689475"/>
          <p14:tracePt t="24438" x="4535488" y="4689475"/>
          <p14:tracePt t="24440" x="4551363" y="4689475"/>
          <p14:tracePt t="24442" x="4567238" y="4689475"/>
          <p14:tracePt t="24444" x="4584700" y="4689475"/>
          <p14:tracePt t="24446" x="4600575" y="4697413"/>
          <p14:tracePt t="24448" x="4616450" y="4697413"/>
          <p14:tracePt t="24450" x="4648200" y="4705350"/>
          <p14:tracePt t="24452" x="4656138" y="4705350"/>
          <p14:tracePt t="24454" x="4679950" y="4705350"/>
          <p14:tracePt t="24456" x="4695825" y="4705350"/>
          <p14:tracePt t="24458" x="4719638" y="4705350"/>
          <p14:tracePt t="24460" x="4743450" y="4705350"/>
          <p14:tracePt t="24462" x="4759325" y="4705350"/>
          <p14:tracePt t="24464" x="4775200" y="4705350"/>
          <p14:tracePt t="24466" x="4799013" y="4713288"/>
          <p14:tracePt t="24468" x="4814888" y="4713288"/>
          <p14:tracePt t="24470" x="4838700" y="4713288"/>
          <p14:tracePt t="24472" x="4854575" y="4713288"/>
          <p14:tracePt t="24475" x="4870450" y="4713288"/>
          <p14:tracePt t="24476" x="4878388" y="4721225"/>
          <p14:tracePt t="24478" x="4894263" y="4721225"/>
          <p14:tracePt t="24480" x="4918075" y="4721225"/>
          <p14:tracePt t="24482" x="4933950" y="4721225"/>
          <p14:tracePt t="24484" x="4951413" y="4721225"/>
          <p14:tracePt t="24486" x="4959350" y="4729163"/>
          <p14:tracePt t="24487" x="4975225" y="4729163"/>
          <p14:tracePt t="24490" x="4991100" y="4729163"/>
          <p14:tracePt t="24492" x="5006975" y="4729163"/>
          <p14:tracePt t="24494" x="5014913" y="4729163"/>
          <p14:tracePt t="24496" x="5022850" y="4729163"/>
          <p14:tracePt t="24498" x="5038725" y="4729163"/>
          <p14:tracePt t="24500" x="5046663" y="4729163"/>
          <p14:tracePt t="24502" x="5054600" y="4729163"/>
          <p14:tracePt t="24504" x="5062538" y="4729163"/>
          <p14:tracePt t="24505" x="5070475" y="4729163"/>
          <p14:tracePt t="24508" x="5078413" y="4737100"/>
          <p14:tracePt t="24514" x="5086350" y="4737100"/>
          <p14:tracePt t="24836" x="5094288" y="4737100"/>
          <p14:tracePt t="24852" x="5102225" y="4737100"/>
          <p14:tracePt t="24856" x="5110163" y="4737100"/>
          <p14:tracePt t="24862" x="5118100" y="4737100"/>
          <p14:tracePt t="24864" x="5118100" y="4729163"/>
          <p14:tracePt t="24867" x="5126038" y="4729163"/>
          <p14:tracePt t="24868" x="5133975" y="4729163"/>
          <p14:tracePt t="24870" x="5141913" y="4729163"/>
          <p14:tracePt t="24874" x="5149850" y="4729163"/>
          <p14:tracePt t="24876" x="5165725" y="4721225"/>
          <p14:tracePt t="24882" x="5189538" y="4721225"/>
          <p14:tracePt t="24884" x="5197475" y="4721225"/>
          <p14:tracePt t="24886" x="5205413" y="4721225"/>
          <p14:tracePt t="24887" x="5221288" y="4721225"/>
          <p14:tracePt t="24890" x="5237163" y="4721225"/>
          <p14:tracePt t="24892" x="5253038" y="4721225"/>
          <p14:tracePt t="24894" x="5268913" y="4721225"/>
          <p14:tracePt t="24896" x="5284788" y="4721225"/>
          <p14:tracePt t="24898" x="5300663" y="4721225"/>
          <p14:tracePt t="24900" x="5318125" y="4721225"/>
          <p14:tracePt t="24902" x="5341938" y="4721225"/>
          <p14:tracePt t="24904" x="5357813" y="4721225"/>
          <p14:tracePt t="24905" x="5373688" y="4721225"/>
          <p14:tracePt t="24908" x="5397500" y="4721225"/>
          <p14:tracePt t="24910" x="5413375" y="4721225"/>
          <p14:tracePt t="24912" x="5437188" y="4721225"/>
          <p14:tracePt t="24914" x="5453063" y="4721225"/>
          <p14:tracePt t="24916" x="5468938" y="4721225"/>
          <p14:tracePt t="24918" x="5484813" y="4721225"/>
          <p14:tracePt t="24919" x="5508625" y="4721225"/>
          <p14:tracePt t="24922" x="5532438" y="4721225"/>
          <p14:tracePt t="24924" x="5548313" y="4721225"/>
          <p14:tracePt t="24926" x="5556250" y="4721225"/>
          <p14:tracePt t="24928" x="5572125" y="4721225"/>
          <p14:tracePt t="24930" x="5588000" y="4721225"/>
          <p14:tracePt t="24932" x="5603875" y="4721225"/>
          <p14:tracePt t="24934" x="5619750" y="4721225"/>
          <p14:tracePt t="24936" x="5627688" y="4721225"/>
          <p14:tracePt t="24938" x="5635625" y="4721225"/>
          <p14:tracePt t="24940" x="5651500" y="4721225"/>
          <p14:tracePt t="24942" x="5659438" y="4721225"/>
          <p14:tracePt t="24943" x="5667375" y="4721225"/>
          <p14:tracePt t="24946" x="5676900" y="4721225"/>
          <p14:tracePt t="24947" x="5684838" y="4721225"/>
          <p14:tracePt t="24950" x="5692775" y="4721225"/>
          <p14:tracePt t="24952" x="5700713" y="4721225"/>
          <p14:tracePt t="24954" x="5708650" y="4721225"/>
          <p14:tracePt t="24955" x="5716588" y="4721225"/>
          <p14:tracePt t="24960" x="5724525" y="4721225"/>
          <p14:tracePt t="24963" x="5732463" y="4721225"/>
          <p14:tracePt t="24970" x="5740400" y="4721225"/>
          <p14:tracePt t="24978" x="5748338" y="4721225"/>
          <p14:tracePt t="24984" x="5756275" y="4721225"/>
          <p14:tracePt t="24986" x="5756275" y="4713288"/>
          <p14:tracePt t="25000" x="5764213" y="4713288"/>
          <p14:tracePt t="25012" x="5772150" y="4713288"/>
          <p14:tracePt t="25020" x="5780088" y="4713288"/>
          <p14:tracePt t="25024" x="5788025" y="4713288"/>
          <p14:tracePt t="25031" x="5795963" y="4713288"/>
          <p14:tracePt t="25038" x="5803900" y="4713288"/>
          <p14:tracePt t="25044" x="5811838" y="4713288"/>
          <p14:tracePt t="25048" x="5819775" y="4713288"/>
          <p14:tracePt t="25054" x="5827713" y="4713288"/>
          <p14:tracePt t="25055" x="5827713" y="4705350"/>
          <p14:tracePt t="25066" x="5835650" y="47053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522660" y="1106487"/>
            <a:ext cx="304958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Multinomial Motivation Setting</a:t>
            </a:r>
          </a:p>
        </p:txBody>
      </p:sp>
      <p:sp>
        <p:nvSpPr>
          <p:cNvPr id="31748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331F9BA-8EC5-435A-B08D-64E060B9EA31}" type="slidenum">
              <a:rPr lang="en-US" altLang="en-US" smtClean="0">
                <a:solidFill>
                  <a:srgbClr val="898989"/>
                </a:solidFill>
              </a:rPr>
              <a:pPr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685800" y="2438400"/>
                <a:ext cx="8209174" cy="2750401"/>
              </a:xfrm>
            </p:spPr>
            <p:txBody>
              <a:bodyPr>
                <a:normAutofit/>
              </a:bodyPr>
              <a:lstStyle/>
              <a:p>
                <a:pPr indent="0">
                  <a:spcAft>
                    <a:spcPts val="1200"/>
                  </a:spcAft>
                  <a:buNone/>
                </a:pPr>
                <a:r>
                  <a:rPr lang="en-GB" u="sng" dirty="0"/>
                  <a:t>Motivation</a:t>
                </a:r>
                <a:r>
                  <a:rPr lang="en-GB" dirty="0"/>
                  <a:t> (M, unobserved) </a:t>
                </a:r>
                <a:r>
                  <a:rPr lang="en-GB" sz="1800" b="0" dirty="0"/>
                  <a:t>~ Multinomial </a:t>
                </a:r>
                <a14:m>
                  <m:oMath xmlns:m="http://schemas.openxmlformats.org/officeDocument/2006/math">
                    <m:r>
                      <a:rPr lang="en-GB" sz="1800" b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1800" b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GB" sz="1800" b="0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GB" sz="1800" b="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1800" b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800" b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GB" sz="1800" b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1800" b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800" b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GB" sz="1800" b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sz="1800" b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800" b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sz="1800" b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GB" sz="1800" b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GB" sz="1800" b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b="0" dirty="0"/>
                  <a:t>, </a:t>
                </a:r>
                <a:r>
                  <a:rPr lang="en-GB" sz="1800" b="0" dirty="0" err="1"/>
                  <a:t>s.t.</a:t>
                </a:r>
                <a:r>
                  <a:rPr lang="en-GB" sz="1800" b="0" dirty="0"/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1800" b="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1800" b="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sz="1800" b="0" i="1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18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GB" sz="1800" b="0" i="1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sz="1800" b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 b="0"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8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&gt;0, 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nary>
                  </m:oMath>
                </a14:m>
                <a:r>
                  <a:rPr lang="en-GB" sz="1800" b="0" dirty="0"/>
                  <a:t>; </a:t>
                </a:r>
                <a:r>
                  <a:rPr lang="en-US" sz="1800" b="0" dirty="0"/>
                  <a:t>k=1,2,3,…,K.</a:t>
                </a:r>
                <a:r>
                  <a:rPr lang="en-GB" sz="1800" b="0" dirty="0"/>
                  <a:t> </a:t>
                </a:r>
              </a:p>
              <a:p>
                <a:pPr indent="0">
                  <a:spcAft>
                    <a:spcPts val="1200"/>
                  </a:spcAft>
                  <a:buNone/>
                </a:pPr>
                <a:r>
                  <a:rPr lang="en-GB" sz="1800" b="0" dirty="0"/>
                  <a:t>k also corresponds to one of the K latent clusters of Y</a:t>
                </a:r>
                <a:r>
                  <a:rPr lang="en-US" sz="1800" b="0" dirty="0"/>
                  <a:t>.</a:t>
                </a:r>
              </a:p>
              <a:p>
                <a:pPr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𝛑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1800" b="0" dirty="0"/>
              </a:p>
              <a:p>
                <a:pPr indent="0"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 dirty="0"/>
                  <a:t>; Semi-parametric model: no </a:t>
                </a:r>
                <a:r>
                  <a:rPr lang="en-US" altLang="zh-CN" sz="1800" b="0" dirty="0"/>
                  <a:t>between cluster relationship specified.</a:t>
                </a:r>
                <a:endParaRPr lang="en-US" sz="1800" b="0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685800" y="2438400"/>
                <a:ext cx="8209174" cy="2750401"/>
              </a:xfrm>
              <a:blipFill>
                <a:blip r:embed="rId5"/>
                <a:stretch>
                  <a:fillRect l="-5275" t="-6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0FBF7A0-108A-485A-AF36-B3E3DA7E3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260A8E27-AE6E-45F6-912F-A395004B3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8"/>
    </mc:Choice>
    <mc:Fallback xmlns="">
      <p:transition spd="slow" advTm="1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5" x="2439988" y="6818313"/>
          <p14:tracePt t="848" x="2447925" y="6802438"/>
          <p14:tracePt t="848" x="2455863" y="6794500"/>
          <p14:tracePt t="851" x="2479675" y="6778625"/>
          <p14:tracePt t="852" x="2495550" y="6762750"/>
          <p14:tracePt t="854" x="2511425" y="6754813"/>
          <p14:tracePt t="856" x="2527300" y="6738938"/>
          <p14:tracePt t="858" x="2551113" y="6723063"/>
          <p14:tracePt t="860" x="2574925" y="6707188"/>
          <p14:tracePt t="863" x="2590800" y="6691313"/>
          <p14:tracePt t="865" x="2630488" y="6665913"/>
          <p14:tracePt t="866" x="2646363" y="6657975"/>
          <p14:tracePt t="868" x="2670175" y="6642100"/>
          <p14:tracePt t="870" x="2701925" y="6618288"/>
          <p14:tracePt t="873" x="2725738" y="6602413"/>
          <p14:tracePt t="874" x="2759075" y="6578600"/>
          <p14:tracePt t="876" x="2782888" y="6570663"/>
          <p14:tracePt t="878" x="2822575" y="6546850"/>
          <p14:tracePt t="881" x="2846388" y="6523038"/>
          <p14:tracePt t="882" x="2886075" y="6499225"/>
          <p14:tracePt t="884" x="2933700" y="6467475"/>
          <p14:tracePt t="886" x="2957513" y="6459538"/>
          <p14:tracePt t="889" x="2997200" y="6427788"/>
          <p14:tracePt t="890" x="3036888" y="6403975"/>
          <p14:tracePt t="892" x="3068638" y="6380163"/>
          <p14:tracePt t="894" x="3125788" y="6348413"/>
          <p14:tracePt t="896" x="3157538" y="6323013"/>
          <p14:tracePt t="899" x="3205163" y="6291263"/>
          <p14:tracePt t="900" x="3252788" y="6267450"/>
          <p14:tracePt t="902" x="3292475" y="6251575"/>
          <p14:tracePt t="904" x="3340100" y="6219825"/>
          <p14:tracePt t="906" x="3387725" y="6196013"/>
          <p14:tracePt t="908" x="3443288" y="6172200"/>
          <p14:tracePt t="910" x="3492500" y="6140450"/>
          <p14:tracePt t="913" x="3548063" y="6116638"/>
          <p14:tracePt t="915" x="3619500" y="6069013"/>
          <p14:tracePt t="916" x="3651250" y="6053138"/>
          <p14:tracePt t="918" x="3698875" y="6029325"/>
          <p14:tracePt t="920" x="3754438" y="5995988"/>
          <p14:tracePt t="922" x="3802063" y="5972175"/>
          <p14:tracePt t="925" x="3859213" y="5948363"/>
          <p14:tracePt t="926" x="3906838" y="5924550"/>
          <p14:tracePt t="928" x="3962400" y="5900738"/>
          <p14:tracePt t="931" x="4010025" y="5868988"/>
          <p14:tracePt t="934" x="4057650" y="5845175"/>
          <p14:tracePt t="934" x="4105275" y="5821363"/>
          <p14:tracePt t="936" x="4152900" y="5797550"/>
          <p14:tracePt t="938" x="4200525" y="5781675"/>
          <p14:tracePt t="940" x="4249738" y="5765800"/>
          <p14:tracePt t="942" x="4281488" y="5749925"/>
          <p14:tracePt t="944" x="4321175" y="5734050"/>
          <p14:tracePt t="946" x="4352925" y="5718175"/>
          <p14:tracePt t="949" x="4392613" y="5702300"/>
          <p14:tracePt t="952" x="4448175" y="5686425"/>
          <p14:tracePt t="954" x="4479925" y="5670550"/>
          <p14:tracePt t="956" x="4503738" y="5653088"/>
          <p14:tracePt t="958" x="4535488" y="5653088"/>
          <p14:tracePt t="960" x="4559300" y="5645150"/>
          <p14:tracePt t="963" x="4584700" y="5637213"/>
          <p14:tracePt t="965" x="4600575" y="5629275"/>
          <p14:tracePt t="967" x="4616450" y="5629275"/>
          <p14:tracePt t="968" x="4632325" y="5621338"/>
          <p14:tracePt t="970" x="4648200" y="5613400"/>
          <p14:tracePt t="973" x="4656138" y="5605463"/>
          <p14:tracePt t="974" x="4664075" y="5605463"/>
          <p14:tracePt t="976" x="4679950" y="5605463"/>
          <p14:tracePt t="978" x="4687888" y="5597525"/>
          <p14:tracePt t="981" x="4695825" y="5597525"/>
          <p14:tracePt t="984" x="4703763" y="5589588"/>
          <p14:tracePt t="990" x="4711700" y="5589588"/>
          <p14:tracePt t="992" x="4711700" y="5581650"/>
          <p14:tracePt t="996" x="4719638" y="5581650"/>
          <p14:tracePt t="1000" x="4727575" y="5581650"/>
          <p14:tracePt t="1013" x="4727575" y="5573713"/>
          <p14:tracePt t="1020" x="4735513" y="5565775"/>
          <p14:tracePt t="1026" x="4743450" y="5557838"/>
          <p14:tracePt t="1031" x="4743450" y="5549900"/>
          <p14:tracePt t="1032" x="4751388" y="5549900"/>
          <p14:tracePt t="1034" x="4759325" y="5541963"/>
          <p14:tracePt t="1038" x="4767263" y="5534025"/>
          <p14:tracePt t="1042" x="4767263" y="5526088"/>
          <p14:tracePt t="1044" x="4775200" y="5518150"/>
          <p14:tracePt t="1048" x="4783138" y="5510213"/>
          <p14:tracePt t="1050" x="4791075" y="5502275"/>
          <p14:tracePt t="1052" x="4791075" y="5494338"/>
          <p14:tracePt t="1055" x="4799013" y="5486400"/>
          <p14:tracePt t="1056" x="4799013" y="5478463"/>
          <p14:tracePt t="1058" x="4806950" y="5470525"/>
          <p14:tracePt t="1061" x="4814888" y="5462588"/>
          <p14:tracePt t="1064" x="4822825" y="5462588"/>
          <p14:tracePt t="1066" x="4822825" y="5446713"/>
          <p14:tracePt t="1067" x="4830763" y="5438775"/>
          <p14:tracePt t="1068" x="4838700" y="5430838"/>
          <p14:tracePt t="1070" x="4838700" y="5422900"/>
          <p14:tracePt t="1072" x="4846638" y="5414963"/>
          <p14:tracePt t="1074" x="4854575" y="5399088"/>
          <p14:tracePt t="1076" x="4862513" y="5391150"/>
          <p14:tracePt t="1079" x="4870450" y="5383213"/>
          <p14:tracePt t="1081" x="4870450" y="5375275"/>
          <p14:tracePt t="1082" x="4878388" y="5367338"/>
          <p14:tracePt t="1084" x="4886325" y="5351463"/>
          <p14:tracePt t="1089" x="4894263" y="5343525"/>
          <p14:tracePt t="1091" x="4894263" y="5335588"/>
          <p14:tracePt t="1092" x="4902200" y="5327650"/>
          <p14:tracePt t="1094" x="4910138" y="5319713"/>
          <p14:tracePt t="1099" x="4918075" y="5302250"/>
          <p14:tracePt t="1102" x="4926013" y="5294313"/>
          <p14:tracePt t="1106" x="4933950" y="5294313"/>
          <p14:tracePt t="1108" x="4933950" y="5286375"/>
          <p14:tracePt t="1116" x="4943475" y="5286375"/>
          <p14:tracePt t="1122" x="4943475" y="5278438"/>
          <p14:tracePt t="1201" x="4943475" y="5270500"/>
          <p14:tracePt t="1220" x="4943475" y="5262563"/>
          <p14:tracePt t="2213" x="4943475" y="5254625"/>
          <p14:tracePt t="8841" x="4943475" y="5246688"/>
          <p14:tracePt t="8843" x="4943475" y="5238750"/>
          <p14:tracePt t="8844" x="4951413" y="5238750"/>
          <p14:tracePt t="8846" x="4951413" y="5230813"/>
          <p14:tracePt t="8851" x="4959350" y="5222875"/>
          <p14:tracePt t="8854" x="4967288" y="5214938"/>
          <p14:tracePt t="8856" x="4967288" y="5207000"/>
          <p14:tracePt t="8860" x="4975225" y="5207000"/>
          <p14:tracePt t="8863" x="4975225" y="5199063"/>
          <p14:tracePt t="8866" x="4975225" y="5191125"/>
          <p14:tracePt t="8869" x="4983163" y="5191125"/>
          <p14:tracePt t="8871" x="4983163" y="5183188"/>
          <p14:tracePt t="8873" x="4983163" y="5175250"/>
          <p14:tracePt t="8876" x="4991100" y="5175250"/>
          <p14:tracePt t="8879" x="4999038" y="5167313"/>
          <p14:tracePt t="8882" x="4999038" y="5159375"/>
          <p14:tracePt t="8885" x="5006975" y="5159375"/>
          <p14:tracePt t="8888" x="5006975" y="5151438"/>
          <p14:tracePt t="8892" x="5006975" y="5143500"/>
          <p14:tracePt t="8895" x="5014913" y="5143500"/>
          <p14:tracePt t="8898" x="5014913" y="5135563"/>
          <p14:tracePt t="8902" x="5022850" y="5127625"/>
          <p14:tracePt t="8906" x="5030788" y="5127625"/>
          <p14:tracePt t="8908" x="5030788" y="5119688"/>
          <p14:tracePt t="8913" x="5030788" y="5111750"/>
          <p14:tracePt t="8914" x="5038725" y="5111750"/>
          <p14:tracePt t="8920" x="5038725" y="5103813"/>
          <p14:tracePt t="8920" x="5046663" y="5103813"/>
          <p14:tracePt t="8924" x="5046663" y="5095875"/>
          <p14:tracePt t="8926" x="5054600" y="5095875"/>
          <p14:tracePt t="8931" x="5062538" y="5087938"/>
          <p14:tracePt t="8932" x="5062538" y="5080000"/>
          <p14:tracePt t="8935" x="5070475" y="5080000"/>
          <p14:tracePt t="8938" x="5078413" y="5072063"/>
          <p14:tracePt t="8943" x="5086350" y="5064125"/>
          <p14:tracePt t="8944" x="5094288" y="5064125"/>
          <p14:tracePt t="8947" x="5102225" y="5056188"/>
          <p14:tracePt t="8948" x="5102225" y="5048250"/>
          <p14:tracePt t="8951" x="5118100" y="5048250"/>
          <p14:tracePt t="8953" x="5126038" y="5040313"/>
          <p14:tracePt t="8955" x="5133975" y="5032375"/>
          <p14:tracePt t="8956" x="5149850" y="5032375"/>
          <p14:tracePt t="8958" x="5157788" y="5024438"/>
          <p14:tracePt t="8960" x="5165725" y="5016500"/>
          <p14:tracePt t="8963" x="5181600" y="5016500"/>
          <p14:tracePt t="8966" x="5189538" y="5016500"/>
          <p14:tracePt t="8967" x="5205413" y="5008563"/>
          <p14:tracePt t="8968" x="5221288" y="5000625"/>
          <p14:tracePt t="8972" x="5245100" y="5000625"/>
          <p14:tracePt t="8973" x="5253038" y="5000625"/>
          <p14:tracePt t="8975" x="5268913" y="4992688"/>
          <p14:tracePt t="8977" x="5284788" y="4992688"/>
          <p14:tracePt t="8979" x="5310188" y="4984750"/>
          <p14:tracePt t="8981" x="5326063" y="4976813"/>
          <p14:tracePt t="8984" x="5349875" y="4976813"/>
          <p14:tracePt t="8985" x="5365750" y="4976813"/>
          <p14:tracePt t="8987" x="5389563" y="4967288"/>
          <p14:tracePt t="8988" x="5397500" y="4959350"/>
          <p14:tracePt t="8990" x="5413375" y="4959350"/>
          <p14:tracePt t="8992" x="5437188" y="4959350"/>
          <p14:tracePt t="8994" x="5461000" y="4951413"/>
          <p14:tracePt t="8996" x="5476875" y="4951413"/>
          <p14:tracePt t="8998" x="5492750" y="4943475"/>
          <p14:tracePt t="9000" x="5508625" y="4935538"/>
          <p14:tracePt t="9002" x="5524500" y="4935538"/>
          <p14:tracePt t="9004" x="5548313" y="4935538"/>
          <p14:tracePt t="9006" x="5556250" y="4927600"/>
          <p14:tracePt t="9008" x="5564188" y="4919663"/>
          <p14:tracePt t="9010" x="5588000" y="4911725"/>
          <p14:tracePt t="9013" x="5595938" y="4911725"/>
          <p14:tracePt t="9016" x="5603875" y="4911725"/>
          <p14:tracePt t="9017" x="5611813" y="4903788"/>
          <p14:tracePt t="9018" x="5619750" y="4903788"/>
          <p14:tracePt t="9022" x="5627688" y="4903788"/>
          <p14:tracePt t="9022" x="5627688" y="4895850"/>
          <p14:tracePt t="9024" x="5635625" y="4887913"/>
          <p14:tracePt t="9027" x="5643563" y="4887913"/>
          <p14:tracePt t="9029" x="5651500" y="4887913"/>
          <p14:tracePt t="9031" x="5651500" y="4879975"/>
          <p14:tracePt t="9034" x="5659438" y="4879975"/>
          <p14:tracePt t="9037" x="5667375" y="4872038"/>
          <p14:tracePt t="9043" x="5676900" y="4864100"/>
          <p14:tracePt t="9045" x="5676900" y="4856163"/>
          <p14:tracePt t="9047" x="5684838" y="4856163"/>
          <p14:tracePt t="9051" x="5692775" y="4848225"/>
          <p14:tracePt t="9052" x="5700713" y="4848225"/>
          <p14:tracePt t="9054" x="5700713" y="4840288"/>
          <p14:tracePt t="9057" x="5708650" y="4840288"/>
          <p14:tracePt t="9058" x="5716588" y="4824413"/>
          <p14:tracePt t="9063" x="5724525" y="4816475"/>
          <p14:tracePt t="9066" x="5732463" y="4808538"/>
          <p14:tracePt t="9068" x="5732463" y="4800600"/>
          <p14:tracePt t="9070" x="5740400" y="4792663"/>
          <p14:tracePt t="9073" x="5748338" y="4792663"/>
          <p14:tracePt t="9074" x="5756275" y="4784725"/>
          <p14:tracePt t="9079" x="5764213" y="4768850"/>
          <p14:tracePt t="9080" x="5772150" y="4768850"/>
          <p14:tracePt t="9082" x="5772150" y="4760913"/>
          <p14:tracePt t="9084" x="5780088" y="4752975"/>
          <p14:tracePt t="9090" x="5795963" y="4745038"/>
          <p14:tracePt t="9095" x="5803900" y="4737100"/>
          <p14:tracePt t="9101" x="5811838" y="4729163"/>
          <p14:tracePt t="9103" x="5811838" y="4721225"/>
          <p14:tracePt t="9105" x="5819775" y="4721225"/>
          <p14:tracePt t="9111" x="5819775" y="4713288"/>
          <p14:tracePt t="9116" x="5827713" y="4713288"/>
          <p14:tracePt t="9119" x="5827713" y="4705350"/>
          <p14:tracePt t="9125" x="5835650" y="4705350"/>
          <p14:tracePt t="9127" x="5835650" y="4697413"/>
          <p14:tracePt t="9129" x="5835650" y="4689475"/>
          <p14:tracePt t="9137" x="5843588" y="4681538"/>
          <p14:tracePt t="9142" x="5843588" y="4673600"/>
          <p14:tracePt t="9145" x="5851525" y="4673600"/>
          <p14:tracePt t="9147" x="5859463" y="4665663"/>
          <p14:tracePt t="9149" x="5859463" y="4657725"/>
          <p14:tracePt t="9153" x="5859463" y="4649788"/>
          <p14:tracePt t="9155" x="5867400" y="4649788"/>
          <p14:tracePt t="9159" x="5867400" y="4641850"/>
          <p14:tracePt t="9161" x="5875338" y="4633913"/>
          <p14:tracePt t="9164" x="5875338" y="4624388"/>
          <p14:tracePt t="9167" x="5891213" y="4616450"/>
          <p14:tracePt t="9168" x="5891213" y="4608513"/>
          <p14:tracePt t="9170" x="5891213" y="4600575"/>
          <p14:tracePt t="9172" x="5899150" y="4600575"/>
          <p14:tracePt t="9174" x="5899150" y="4592638"/>
          <p14:tracePt t="9179" x="5907088" y="4584700"/>
          <p14:tracePt t="9183" x="5915025" y="4576763"/>
          <p14:tracePt t="9184" x="5915025" y="4568825"/>
          <p14:tracePt t="9188" x="5922963" y="4560888"/>
          <p14:tracePt t="9193" x="5922963" y="4552950"/>
          <p14:tracePt t="9197" x="5930900" y="4545013"/>
          <p14:tracePt t="9204" x="5938838" y="4537075"/>
          <p14:tracePt t="9205" x="5938838" y="4529138"/>
          <p14:tracePt t="9210" x="5938838" y="4521200"/>
          <p14:tracePt t="9213" x="5946775" y="4521200"/>
          <p14:tracePt t="9216" x="5946775" y="4513263"/>
          <p14:tracePt t="9218" x="5954713" y="4513263"/>
          <p14:tracePt t="9222" x="5954713" y="4505325"/>
          <p14:tracePt t="9226" x="5954713" y="4497388"/>
          <p14:tracePt t="9234" x="5954713" y="4489450"/>
          <p14:tracePt t="9236" x="5962650" y="4489450"/>
          <p14:tracePt t="9243" x="5962650" y="4481513"/>
          <p14:tracePt t="9246" x="5970588" y="4481513"/>
          <p14:tracePt t="9248" x="5970588" y="4473575"/>
          <p14:tracePt t="9251" x="5970588" y="4465638"/>
          <p14:tracePt t="9252" x="5978525" y="4465638"/>
          <p14:tracePt t="9255" x="5978525" y="4457700"/>
          <p14:tracePt t="9257" x="5986463" y="4457700"/>
          <p14:tracePt t="9259" x="5986463" y="4441825"/>
          <p14:tracePt t="9266" x="5994400" y="4433888"/>
          <p14:tracePt t="9267" x="6002338" y="4418013"/>
          <p14:tracePt t="9268" x="6010275" y="4418013"/>
          <p14:tracePt t="9270" x="6010275" y="4410075"/>
          <p14:tracePt t="9272" x="6018213" y="4402138"/>
          <p14:tracePt t="9274" x="6018213" y="4394200"/>
          <p14:tracePt t="9277" x="6026150" y="4394200"/>
          <p14:tracePt t="9279" x="6034088" y="4386263"/>
          <p14:tracePt t="9283" x="6034088" y="4378325"/>
          <p14:tracePt t="9286" x="6043613" y="4370388"/>
          <p14:tracePt t="9288" x="6043613" y="4362450"/>
          <p14:tracePt t="9293" x="6051550" y="4354513"/>
          <p14:tracePt t="9301" x="6059488" y="4346575"/>
          <p14:tracePt t="9304" x="6067425" y="4346575"/>
          <p14:tracePt t="9313" x="6067425" y="4338638"/>
          <p14:tracePt t="9318" x="6075363" y="4338638"/>
          <p14:tracePt t="9330" x="6075363" y="4330700"/>
          <p14:tracePt t="9339" x="6083300" y="4322763"/>
          <p14:tracePt t="9357" x="6083300" y="4314825"/>
          <p14:tracePt t="9362" x="6091238" y="4314825"/>
          <p14:tracePt t="9646" x="6083300" y="4314825"/>
          <p14:tracePt t="9733" x="6075363" y="4314825"/>
          <p14:tracePt t="9744" x="6075363" y="4306888"/>
          <p14:tracePt t="9749" x="6067425" y="4306888"/>
          <p14:tracePt t="9756" x="6059488" y="4306888"/>
          <p14:tracePt t="9766" x="6059488" y="4298950"/>
          <p14:tracePt t="9771" x="6051550" y="4298950"/>
          <p14:tracePt t="9800" x="6043613" y="4298950"/>
          <p14:tracePt t="9813" x="6043613" y="4291013"/>
          <p14:tracePt t="9835" x="6034088" y="4291013"/>
          <p14:tracePt t="9842" x="6026150" y="4291013"/>
          <p14:tracePt t="9894" x="6018213" y="4291013"/>
          <p14:tracePt t="10498" x="6010275" y="4291013"/>
          <p14:tracePt t="10550" x="6010275" y="42989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332411" y="1005232"/>
            <a:ext cx="335438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Results – Multinomial Motivation</a:t>
            </a:r>
          </a:p>
        </p:txBody>
      </p:sp>
      <p:sp>
        <p:nvSpPr>
          <p:cNvPr id="54277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137FF-E838-484E-B604-C69BFEEB5B81}" type="slidenum">
              <a:rPr lang="en-US" altLang="en-US" smtClean="0">
                <a:solidFill>
                  <a:srgbClr val="898989"/>
                </a:solidFill>
              </a:rPr>
              <a:pPr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115621" y="1633213"/>
            <a:ext cx="6912759" cy="285241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1EDAFA4-4856-4938-8DFD-3692D50DC826}"/>
              </a:ext>
            </a:extLst>
          </p:cNvPr>
          <p:cNvSpPr txBox="1">
            <a:spLocks/>
          </p:cNvSpPr>
          <p:nvPr/>
        </p:nvSpPr>
        <p:spPr>
          <a:xfrm>
            <a:off x="1681277" y="4532007"/>
            <a:ext cx="6501941" cy="1320761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0" dirty="0">
                <a:ea typeface="ＭＳ Ｐゴシック" panose="020B0600070205080204" pitchFamily="34" charset="-128"/>
              </a:rPr>
              <a:t>Simulation with 3 clusters. Performance comparisons:</a:t>
            </a:r>
          </a:p>
          <a:p>
            <a:pPr marL="274320" indent="-18288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IPW is robust and comparable to a representative sample.</a:t>
            </a:r>
          </a:p>
          <a:p>
            <a:pPr marL="274320" indent="-18288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Model-based is vulnerable to model mis-specification.</a:t>
            </a:r>
          </a:p>
          <a:p>
            <a:pPr marL="274320" indent="-18288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Sub-classification is unstable when clusters are not well-separated.</a:t>
            </a:r>
          </a:p>
        </p:txBody>
      </p:sp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7F4E949-0CD1-4232-9379-0A9A2526C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D24D6221-723B-4354-8AAF-593BE143E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16"/>
    </mc:Choice>
    <mc:Fallback xmlns="">
      <p:transition spd="slow" advTm="5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2" x="2049463" y="4697413"/>
          <p14:tracePt t="463" x="2049463" y="4689475"/>
          <p14:tracePt t="555" x="2049463" y="4681538"/>
          <p14:tracePt t="569" x="2049463" y="4673600"/>
          <p14:tracePt t="853" x="2049463" y="4665663"/>
          <p14:tracePt t="873" x="2049463" y="4657725"/>
          <p14:tracePt t="887" x="2049463" y="4649788"/>
          <p14:tracePt t="945" x="2049463" y="4641850"/>
          <p14:tracePt t="955" x="2049463" y="4633913"/>
          <p14:tracePt t="971" x="2057400" y="4633913"/>
          <p14:tracePt t="975" x="2057400" y="4624388"/>
          <p14:tracePt t="1009" x="2057400" y="4616450"/>
          <p14:tracePt t="1089" x="2057400" y="4608513"/>
          <p14:tracePt t="1115" x="2057400" y="4600575"/>
          <p14:tracePt t="1313" x="2057400" y="4592638"/>
          <p14:tracePt t="1355" x="2057400" y="4584700"/>
          <p14:tracePt t="1363" x="2065338" y="4584700"/>
          <p14:tracePt t="1393" x="2065338" y="4576763"/>
          <p14:tracePt t="1415" x="2065338" y="4568825"/>
          <p14:tracePt t="1517" x="2065338" y="4560888"/>
          <p14:tracePt t="1561" x="2065338" y="4552950"/>
          <p14:tracePt t="1587" x="2065338" y="4545013"/>
          <p14:tracePt t="1607" x="2065338" y="4537075"/>
          <p14:tracePt t="1667" x="2073275" y="4537075"/>
          <p14:tracePt t="1961" x="2073275" y="4529138"/>
          <p14:tracePt t="4433" x="2073275" y="4521200"/>
          <p14:tracePt t="5392" x="2065338" y="4521200"/>
          <p14:tracePt t="5395" x="2057400" y="4521200"/>
          <p14:tracePt t="5403" x="2049463" y="4521200"/>
          <p14:tracePt t="5421" x="2041525" y="4521200"/>
          <p14:tracePt t="5449" x="2033588" y="4521200"/>
          <p14:tracePt t="5463" x="2025650" y="4521200"/>
          <p14:tracePt t="5475" x="2017713" y="4521200"/>
          <p14:tracePt t="5485" x="2008188" y="4521200"/>
          <p14:tracePt t="5487" x="2008188" y="4529138"/>
          <p14:tracePt t="5493" x="2000250" y="4529138"/>
          <p14:tracePt t="5501" x="1992313" y="4529138"/>
          <p14:tracePt t="5529" x="1984375" y="4529138"/>
          <p14:tracePt t="5557" x="1976438" y="4529138"/>
          <p14:tracePt t="5565" x="1968500" y="4529138"/>
          <p14:tracePt t="5569" x="1960563" y="4529138"/>
          <p14:tracePt t="5577" x="1952625" y="4529138"/>
          <p14:tracePt t="5583" x="1944688" y="4529138"/>
          <p14:tracePt t="5589" x="1936750" y="4529138"/>
          <p14:tracePt t="5593" x="1928813" y="4529138"/>
          <p14:tracePt t="5599" x="1920875" y="4529138"/>
          <p14:tracePt t="5605" x="1912938" y="4529138"/>
          <p14:tracePt t="5615" x="1905000" y="4529138"/>
          <p14:tracePt t="5623" x="1897063" y="4529138"/>
          <p14:tracePt t="5657" x="1889125" y="4529138"/>
          <p14:tracePt t="5665" x="1889125" y="4521200"/>
          <p14:tracePt t="5671" x="1881188" y="4521200"/>
          <p14:tracePt t="5677" x="1881188" y="4513263"/>
          <p14:tracePt t="5679" x="1873250" y="4505325"/>
          <p14:tracePt t="5686" x="1865313" y="4505325"/>
          <p14:tracePt t="5688" x="1857375" y="4497388"/>
          <p14:tracePt t="5693" x="1857375" y="4489450"/>
          <p14:tracePt t="5695" x="1849438" y="4489450"/>
          <p14:tracePt t="5699" x="1849438" y="4481513"/>
          <p14:tracePt t="5703" x="1841500" y="4473575"/>
          <p14:tracePt t="5705" x="1841500" y="4465638"/>
          <p14:tracePt t="5712" x="1833563" y="4457700"/>
          <p14:tracePt t="5715" x="1825625" y="4449763"/>
          <p14:tracePt t="5719" x="1825625" y="4441825"/>
          <p14:tracePt t="5722" x="1825625" y="4433888"/>
          <p14:tracePt t="5725" x="1817688" y="4433888"/>
          <p14:tracePt t="5727" x="1817688" y="4425950"/>
          <p14:tracePt t="5731" x="1817688" y="4418013"/>
          <p14:tracePt t="5735" x="1817688" y="4410075"/>
          <p14:tracePt t="5737" x="1817688" y="4402138"/>
          <p14:tracePt t="5741" x="1817688" y="4394200"/>
          <p14:tracePt t="5745" x="1817688" y="4386263"/>
          <p14:tracePt t="5751" x="1817688" y="4378325"/>
          <p14:tracePt t="5753" x="1817688" y="4370388"/>
          <p14:tracePt t="5756" x="1817688" y="4362450"/>
          <p14:tracePt t="5761" x="1809750" y="4354513"/>
          <p14:tracePt t="5767" x="1809750" y="4346575"/>
          <p14:tracePt t="5769" x="1809750" y="4338638"/>
          <p14:tracePt t="5775" x="1809750" y="4330700"/>
          <p14:tracePt t="5779" x="1809750" y="4322763"/>
          <p14:tracePt t="5783" x="1809750" y="4314825"/>
          <p14:tracePt t="5788" x="1809750" y="4306888"/>
          <p14:tracePt t="5789" x="1809750" y="4298950"/>
          <p14:tracePt t="5793" x="1809750" y="4291013"/>
          <p14:tracePt t="5796" x="1809750" y="4281488"/>
          <p14:tracePt t="5799" x="1809750" y="4273550"/>
          <p14:tracePt t="5801" x="1809750" y="4265613"/>
          <p14:tracePt t="5805" x="1809750" y="4249738"/>
          <p14:tracePt t="5809" x="1809750" y="4241800"/>
          <p14:tracePt t="5811" x="1809750" y="4233863"/>
          <p14:tracePt t="5813" x="1809750" y="4225925"/>
          <p14:tracePt t="5815" x="1809750" y="4217988"/>
          <p14:tracePt t="5819" x="1809750" y="4210050"/>
          <p14:tracePt t="5821" x="1809750" y="4194175"/>
          <p14:tracePt t="5825" x="1809750" y="4178300"/>
          <p14:tracePt t="5827" x="1809750" y="4170363"/>
          <p14:tracePt t="5831" x="1809750" y="4154488"/>
          <p14:tracePt t="5832" x="1809750" y="4146550"/>
          <p14:tracePt t="5834" x="1809750" y="4138613"/>
          <p14:tracePt t="5836" x="1809750" y="4130675"/>
          <p14:tracePt t="5841" x="1817688" y="4114800"/>
          <p14:tracePt t="5842" x="1817688" y="4106863"/>
          <p14:tracePt t="5845" x="1817688" y="4098925"/>
          <p14:tracePt t="5846" x="1817688" y="4090988"/>
          <p14:tracePt t="5849" x="1817688" y="4083050"/>
          <p14:tracePt t="5850" x="1825625" y="4075113"/>
          <p14:tracePt t="5852" x="1825625" y="4059238"/>
          <p14:tracePt t="5854" x="1825625" y="4051300"/>
          <p14:tracePt t="5857" x="1825625" y="4043363"/>
          <p14:tracePt t="5859" x="1825625" y="4035425"/>
          <p14:tracePt t="5861" x="1825625" y="4027488"/>
          <p14:tracePt t="5863" x="1825625" y="4019550"/>
          <p14:tracePt t="5865" x="1825625" y="4011613"/>
          <p14:tracePt t="5867" x="1825625" y="4003675"/>
          <p14:tracePt t="5869" x="1825625" y="3995738"/>
          <p14:tracePt t="5873" x="1833563" y="3979863"/>
          <p14:tracePt t="5874" x="1833563" y="3971925"/>
          <p14:tracePt t="5877" x="1833563" y="3956050"/>
          <p14:tracePt t="5879" x="1833563" y="3948113"/>
          <p14:tracePt t="5881" x="1833563" y="3938588"/>
          <p14:tracePt t="5882" x="1833563" y="3922713"/>
          <p14:tracePt t="5885" x="1833563" y="3914775"/>
          <p14:tracePt t="5887" x="1833563" y="3906838"/>
          <p14:tracePt t="5889" x="1833563" y="3898900"/>
          <p14:tracePt t="5891" x="1833563" y="3883025"/>
          <p14:tracePt t="5893" x="1833563" y="3867150"/>
          <p14:tracePt t="5895" x="1833563" y="3859213"/>
          <p14:tracePt t="5897" x="1833563" y="3843338"/>
          <p14:tracePt t="5899" x="1833563" y="3835400"/>
          <p14:tracePt t="5901" x="1833563" y="3811588"/>
          <p14:tracePt t="5903" x="1833563" y="3803650"/>
          <p14:tracePt t="5905" x="1833563" y="3787775"/>
          <p14:tracePt t="5907" x="1833563" y="3771900"/>
          <p14:tracePt t="5909" x="1833563" y="3756025"/>
          <p14:tracePt t="5911" x="1833563" y="3740150"/>
          <p14:tracePt t="5913" x="1833563" y="3724275"/>
          <p14:tracePt t="5915" x="1833563" y="3708400"/>
          <p14:tracePt t="5917" x="1833563" y="3692525"/>
          <p14:tracePt t="5919" x="1833563" y="3676650"/>
          <p14:tracePt t="5921" x="1833563" y="3660775"/>
          <p14:tracePt t="5923" x="1833563" y="3636963"/>
          <p14:tracePt t="5925" x="1833563" y="3621088"/>
          <p14:tracePt t="5926" x="1833563" y="3605213"/>
          <p14:tracePt t="5929" x="1833563" y="3595688"/>
          <p14:tracePt t="5931" x="1833563" y="3579813"/>
          <p14:tracePt t="5933" x="1825625" y="3563938"/>
          <p14:tracePt t="5935" x="1825625" y="3540125"/>
          <p14:tracePt t="5937" x="1825625" y="3524250"/>
          <p14:tracePt t="5939" x="1825625" y="3508375"/>
          <p14:tracePt t="5940" x="1817688" y="3500438"/>
          <p14:tracePt t="5949" x="1809750" y="3436938"/>
          <p14:tracePt t="5951" x="1809750" y="3429000"/>
          <p14:tracePt t="5952" x="1809750" y="3413125"/>
          <p14:tracePt t="5955" x="1809750" y="3397250"/>
          <p14:tracePt t="5957" x="1809750" y="3389313"/>
          <p14:tracePt t="5959" x="1809750" y="3381375"/>
          <p14:tracePt t="5961" x="1809750" y="3365500"/>
          <p14:tracePt t="5963" x="1801813" y="3357563"/>
          <p14:tracePt t="5965" x="1801813" y="3349625"/>
          <p14:tracePt t="5967" x="1801813" y="3341688"/>
          <p14:tracePt t="5971" x="1801813" y="3325813"/>
          <p14:tracePt t="5975" x="1801813" y="3317875"/>
          <p14:tracePt t="5977" x="1801813" y="3309938"/>
          <p14:tracePt t="5979" x="1793875" y="3309938"/>
          <p14:tracePt t="5981" x="1793875" y="3294063"/>
          <p14:tracePt t="5985" x="1793875" y="3286125"/>
          <p14:tracePt t="5987" x="1793875" y="3278188"/>
          <p14:tracePt t="5989" x="1793875" y="3270250"/>
          <p14:tracePt t="5991" x="1793875" y="3262313"/>
          <p14:tracePt t="5995" x="1793875" y="3244850"/>
          <p14:tracePt t="5997" x="1785938" y="3244850"/>
          <p14:tracePt t="5998" x="1785938" y="3236913"/>
          <p14:tracePt t="6000" x="1785938" y="3228975"/>
          <p14:tracePt t="6003" x="1785938" y="3221038"/>
          <p14:tracePt t="6005" x="1785938" y="3213100"/>
          <p14:tracePt t="6007" x="1785938" y="3197225"/>
          <p14:tracePt t="6012" x="1785938" y="3181350"/>
          <p14:tracePt t="6013" x="1785938" y="3173413"/>
          <p14:tracePt t="6015" x="1785938" y="3157538"/>
          <p14:tracePt t="6017" x="1785938" y="3149600"/>
          <p14:tracePt t="6019" x="1785938" y="3133725"/>
          <p14:tracePt t="6021" x="1785938" y="3125788"/>
          <p14:tracePt t="6023" x="1785938" y="3109913"/>
          <p14:tracePt t="6025" x="1785938" y="3101975"/>
          <p14:tracePt t="6027" x="1785938" y="3086100"/>
          <p14:tracePt t="6029" x="1785938" y="3070225"/>
          <p14:tracePt t="6031" x="1785938" y="3054350"/>
          <p14:tracePt t="6033" x="1785938" y="3038475"/>
          <p14:tracePt t="6035" x="1785938" y="3022600"/>
          <p14:tracePt t="6037" x="1785938" y="3014663"/>
          <p14:tracePt t="6039" x="1785938" y="2990850"/>
          <p14:tracePt t="6041" x="1785938" y="2974975"/>
          <p14:tracePt t="6043" x="1785938" y="2959100"/>
          <p14:tracePt t="6046" x="1785938" y="2943225"/>
          <p14:tracePt t="6047" x="1785938" y="2927350"/>
          <p14:tracePt t="6049" x="1785938" y="2909888"/>
          <p14:tracePt t="6050" x="1793875" y="2894013"/>
          <p14:tracePt t="6053" x="1793875" y="2870200"/>
          <p14:tracePt t="6055" x="1801813" y="2854325"/>
          <p14:tracePt t="6057" x="1801813" y="2838450"/>
          <p14:tracePt t="6059" x="1801813" y="2822575"/>
          <p14:tracePt t="6061" x="1801813" y="2806700"/>
          <p14:tracePt t="6063" x="1801813" y="2790825"/>
          <p14:tracePt t="6065" x="1809750" y="2767013"/>
          <p14:tracePt t="6067" x="1809750" y="2751138"/>
          <p14:tracePt t="6069" x="1817688" y="2735263"/>
          <p14:tracePt t="6071" x="1817688" y="2727325"/>
          <p14:tracePt t="6073" x="1817688" y="2711450"/>
          <p14:tracePt t="6075" x="1817688" y="2695575"/>
          <p14:tracePt t="6077" x="1825625" y="2671763"/>
          <p14:tracePt t="6079" x="1825625" y="2655888"/>
          <p14:tracePt t="6081" x="1825625" y="2640013"/>
          <p14:tracePt t="6083" x="1825625" y="2632075"/>
          <p14:tracePt t="6085" x="1825625" y="2616200"/>
          <p14:tracePt t="6087" x="1825625" y="2600325"/>
          <p14:tracePt t="6089" x="1833563" y="2592388"/>
          <p14:tracePt t="6091" x="1833563" y="2576513"/>
          <p14:tracePt t="6093" x="1833563" y="2559050"/>
          <p14:tracePt t="6095" x="1833563" y="2551113"/>
          <p14:tracePt t="6097" x="1833563" y="2543175"/>
          <p14:tracePt t="6099" x="1841500" y="2535238"/>
          <p14:tracePt t="6101" x="1841500" y="2527300"/>
          <p14:tracePt t="6103" x="1841500" y="2519363"/>
          <p14:tracePt t="6105" x="1841500" y="2511425"/>
          <p14:tracePt t="6109" x="1841500" y="2495550"/>
          <p14:tracePt t="6113" x="1841500" y="2487613"/>
          <p14:tracePt t="6119" x="1841500" y="2479675"/>
          <p14:tracePt t="6121" x="1841500" y="2471738"/>
          <p14:tracePt t="6123" x="1849438" y="2471738"/>
          <p14:tracePt t="6128" x="1849438" y="2463800"/>
          <p14:tracePt t="6135" x="1849438" y="2455863"/>
          <p14:tracePt t="6143" x="1849438" y="2447925"/>
          <p14:tracePt t="6147" x="1849438" y="2439988"/>
          <p14:tracePt t="6153" x="1849438" y="2432050"/>
          <p14:tracePt t="6157" x="1849438" y="2424113"/>
          <p14:tracePt t="6159" x="1857375" y="2424113"/>
          <p14:tracePt t="6162" x="1857375" y="2416175"/>
          <p14:tracePt t="6163" x="1857375" y="2408238"/>
          <p14:tracePt t="6167" x="1857375" y="2400300"/>
          <p14:tracePt t="6171" x="1857375" y="2392363"/>
          <p14:tracePt t="6173" x="1857375" y="2384425"/>
          <p14:tracePt t="6175" x="1857375" y="2376488"/>
          <p14:tracePt t="6177" x="1865313" y="2368550"/>
          <p14:tracePt t="6181" x="1865313" y="2360613"/>
          <p14:tracePt t="6184" x="1865313" y="2352675"/>
          <p14:tracePt t="6184" x="1873250" y="2336800"/>
          <p14:tracePt t="6188" x="1873250" y="2328863"/>
          <p14:tracePt t="6191" x="1873250" y="2312988"/>
          <p14:tracePt t="6195" x="1873250" y="2305050"/>
          <p14:tracePt t="6197" x="1873250" y="2297113"/>
          <p14:tracePt t="6198" x="1881188" y="2289175"/>
          <p14:tracePt t="6201" x="1881188" y="2273300"/>
          <p14:tracePt t="6203" x="1881188" y="2265363"/>
          <p14:tracePt t="6205" x="1889125" y="2265363"/>
          <p14:tracePt t="6206" x="1889125" y="2249488"/>
          <p14:tracePt t="6209" x="1889125" y="2241550"/>
          <p14:tracePt t="6213" x="1889125" y="2224088"/>
          <p14:tracePt t="6216" x="1889125" y="2216150"/>
          <p14:tracePt t="6218" x="1889125" y="2200275"/>
          <p14:tracePt t="6223" x="1889125" y="2184400"/>
          <p14:tracePt t="6227" x="1889125" y="2176463"/>
          <p14:tracePt t="6229" x="1897063" y="2176463"/>
          <p14:tracePt t="6231" x="1897063" y="2168525"/>
          <p14:tracePt t="6235" x="1897063" y="2152650"/>
          <p14:tracePt t="6238" x="1897063" y="2144713"/>
          <p14:tracePt t="6244" x="1897063" y="2136775"/>
          <p14:tracePt t="6247" x="1897063" y="2128838"/>
          <p14:tracePt t="6253" x="1897063" y="2120900"/>
          <p14:tracePt t="6257" x="1897063" y="2112963"/>
          <p14:tracePt t="6263" x="1897063" y="2105025"/>
          <p14:tracePt t="6266" x="1897063" y="2097088"/>
          <p14:tracePt t="6279" x="1897063" y="2089150"/>
          <p14:tracePt t="6333" x="1897063" y="2081213"/>
          <p14:tracePt t="6951" x="1897063" y="2073275"/>
          <p14:tracePt t="6953" x="1905000" y="2073275"/>
          <p14:tracePt t="6964" x="1905000" y="2065338"/>
          <p14:tracePt t="6969" x="1905000" y="2057400"/>
          <p14:tracePt t="6979" x="1905000" y="2049463"/>
          <p14:tracePt t="6981" x="1912938" y="2049463"/>
          <p14:tracePt t="6995" x="1912938" y="2041525"/>
          <p14:tracePt t="7009" x="1912938" y="2033588"/>
          <p14:tracePt t="7032" x="1912938" y="2025650"/>
          <p14:tracePt t="7046" x="1912938" y="2017713"/>
          <p14:tracePt t="7053" x="1912938" y="2009775"/>
          <p14:tracePt t="7059" x="1912938" y="2001838"/>
          <p14:tracePt t="7065" x="1912938" y="1993900"/>
          <p14:tracePt t="7073" x="1912938" y="1985963"/>
          <p14:tracePt t="7081" x="1912938" y="1978025"/>
          <p14:tracePt t="7085" x="1912938" y="1970088"/>
          <p14:tracePt t="7099" x="1912938" y="1962150"/>
          <p14:tracePt t="7148" x="1912938" y="1954213"/>
          <p14:tracePt t="7931" x="1912938" y="1946275"/>
          <p14:tracePt t="7941" x="1912938" y="1938338"/>
          <p14:tracePt t="8752" x="1920875" y="1938338"/>
          <p14:tracePt t="8763" x="1928813" y="1938338"/>
          <p14:tracePt t="8770" x="1936750" y="1938338"/>
          <p14:tracePt t="8771" x="1936750" y="1930400"/>
          <p14:tracePt t="8773" x="1944688" y="1930400"/>
          <p14:tracePt t="8777" x="1952625" y="1930400"/>
          <p14:tracePt t="8782" x="1960563" y="1930400"/>
          <p14:tracePt t="8786" x="1968500" y="1930400"/>
          <p14:tracePt t="8787" x="1976438" y="1930400"/>
          <p14:tracePt t="8789" x="1984375" y="1930400"/>
          <p14:tracePt t="8793" x="2000250" y="1930400"/>
          <p14:tracePt t="8794" x="2008188" y="1930400"/>
          <p14:tracePt t="8800" x="2025650" y="1930400"/>
          <p14:tracePt t="8801" x="2033588" y="1930400"/>
          <p14:tracePt t="8806" x="2049463" y="1930400"/>
          <p14:tracePt t="8807" x="2057400" y="1930400"/>
          <p14:tracePt t="8809" x="2065338" y="1930400"/>
          <p14:tracePt t="8811" x="2081213" y="1930400"/>
          <p14:tracePt t="8814" x="2089150" y="1930400"/>
          <p14:tracePt t="8816" x="2105025" y="1930400"/>
          <p14:tracePt t="8819" x="2112963" y="1930400"/>
          <p14:tracePt t="8822" x="2120900" y="1930400"/>
          <p14:tracePt t="8823" x="2128838" y="1930400"/>
          <p14:tracePt t="8825" x="2144713" y="1930400"/>
          <p14:tracePt t="8828" x="2152650" y="1930400"/>
          <p14:tracePt t="8829" x="2160588" y="1930400"/>
          <p14:tracePt t="8831" x="2176463" y="1930400"/>
          <p14:tracePt t="8836" x="2184400" y="1930400"/>
          <p14:tracePt t="8837" x="2200275" y="1930400"/>
          <p14:tracePt t="8839" x="2208213" y="1930400"/>
          <p14:tracePt t="8842" x="2216150" y="1930400"/>
          <p14:tracePt t="8842" x="2224088" y="1930400"/>
          <p14:tracePt t="8845" x="2232025" y="1930400"/>
          <p14:tracePt t="8848" x="2239963" y="1930400"/>
          <p14:tracePt t="8849" x="2247900" y="1930400"/>
          <p14:tracePt t="8852" x="2255838" y="1930400"/>
          <p14:tracePt t="8852" x="2263775" y="1930400"/>
          <p14:tracePt t="8855" x="2271713" y="1930400"/>
          <p14:tracePt t="8858" x="2279650" y="1930400"/>
          <p14:tracePt t="8859" x="2287588" y="1930400"/>
          <p14:tracePt t="8861" x="2295525" y="1930400"/>
          <p14:tracePt t="8864" x="2303463" y="1930400"/>
          <p14:tracePt t="8866" x="2311400" y="1930400"/>
          <p14:tracePt t="8869" x="2319338" y="1930400"/>
          <p14:tracePt t="8872" x="2335213" y="1930400"/>
          <p14:tracePt t="8874" x="2343150" y="1930400"/>
          <p14:tracePt t="8875" x="2351088" y="1930400"/>
          <p14:tracePt t="8877" x="2359025" y="1930400"/>
          <p14:tracePt t="8879" x="2366963" y="1930400"/>
          <p14:tracePt t="8880" x="2374900" y="1930400"/>
          <p14:tracePt t="8883" x="2392363" y="1922463"/>
          <p14:tracePt t="8886" x="2400300" y="1922463"/>
          <p14:tracePt t="8887" x="2408238" y="1922463"/>
          <p14:tracePt t="8889" x="2424113" y="1922463"/>
          <p14:tracePt t="8891" x="2432050" y="1922463"/>
          <p14:tracePt t="8894" x="2439988" y="1922463"/>
          <p14:tracePt t="8895" x="2455863" y="1922463"/>
          <p14:tracePt t="8897" x="2471738" y="1922463"/>
          <p14:tracePt t="8899" x="2487613" y="1922463"/>
          <p14:tracePt t="8900" x="2495550" y="1922463"/>
          <p14:tracePt t="8903" x="2511425" y="1922463"/>
          <p14:tracePt t="8906" x="2519363" y="1922463"/>
          <p14:tracePt t="8908" x="2543175" y="1922463"/>
          <p14:tracePt t="8909" x="2551113" y="1922463"/>
          <p14:tracePt t="8912" x="2566988" y="1922463"/>
          <p14:tracePt t="8913" x="2582863" y="1922463"/>
          <p14:tracePt t="8915" x="2598738" y="1922463"/>
          <p14:tracePt t="8916" x="2614613" y="1922463"/>
          <p14:tracePt t="8918" x="2630488" y="1922463"/>
          <p14:tracePt t="8921" x="2654300" y="1922463"/>
          <p14:tracePt t="8924" x="2670175" y="1922463"/>
          <p14:tracePt t="8925" x="2686050" y="1922463"/>
          <p14:tracePt t="8928" x="2701925" y="1922463"/>
          <p14:tracePt t="8930" x="2725738" y="1922463"/>
          <p14:tracePt t="8930" x="2741613" y="1922463"/>
          <p14:tracePt t="8933" x="2759075" y="1922463"/>
          <p14:tracePt t="8936" x="2774950" y="1922463"/>
          <p14:tracePt t="8937" x="2798763" y="1922463"/>
          <p14:tracePt t="8938" x="2814638" y="1922463"/>
          <p14:tracePt t="8940" x="2830513" y="1922463"/>
          <p14:tracePt t="8949" x="2878138" y="1922463"/>
          <p14:tracePt t="8950" x="2894013" y="1922463"/>
          <p14:tracePt t="8952" x="2909888" y="1922463"/>
          <p14:tracePt t="8953" x="2917825" y="1922463"/>
          <p14:tracePt t="8955" x="2933700" y="1922463"/>
          <p14:tracePt t="8958" x="2941638" y="1922463"/>
          <p14:tracePt t="8960" x="2957513" y="1922463"/>
          <p14:tracePt t="8963" x="2965450" y="1922463"/>
          <p14:tracePt t="8966" x="2973388" y="1922463"/>
          <p14:tracePt t="8966" x="2981325" y="1922463"/>
          <p14:tracePt t="8972" x="2989263" y="1922463"/>
          <p14:tracePt t="8978" x="2997200" y="1922463"/>
          <p14:tracePt t="8991" x="3005138" y="1922463"/>
          <p14:tracePt t="9000" x="3013075" y="1922463"/>
          <p14:tracePt t="9011" x="3021013" y="1922463"/>
          <p14:tracePt t="9018" x="3028950" y="1922463"/>
          <p14:tracePt t="9023" x="3036888" y="1922463"/>
          <p14:tracePt t="9026" x="3044825" y="1922463"/>
          <p14:tracePt t="9029" x="3052763" y="1922463"/>
          <p14:tracePt t="9031" x="3068638" y="1922463"/>
          <p14:tracePt t="9036" x="3076575" y="1922463"/>
          <p14:tracePt t="9037" x="3092450" y="1922463"/>
          <p14:tracePt t="9040" x="3100388" y="1922463"/>
          <p14:tracePt t="9041" x="3109913" y="1922463"/>
          <p14:tracePt t="9043" x="3117850" y="1922463"/>
          <p14:tracePt t="9046" x="3133725" y="1922463"/>
          <p14:tracePt t="9048" x="3141663" y="1922463"/>
          <p14:tracePt t="9049" x="3149600" y="1922463"/>
          <p14:tracePt t="9051" x="3165475" y="1922463"/>
          <p14:tracePt t="9053" x="3181350" y="1922463"/>
          <p14:tracePt t="9056" x="3189288" y="1922463"/>
          <p14:tracePt t="9058" x="3197225" y="1922463"/>
          <p14:tracePt t="9060" x="3213100" y="1922463"/>
          <p14:tracePt t="9061" x="3228975" y="1922463"/>
          <p14:tracePt t="9064" x="3236913" y="1922463"/>
          <p14:tracePt t="9066" x="3244850" y="1922463"/>
          <p14:tracePt t="9067" x="3260725" y="1922463"/>
          <p14:tracePt t="9070" x="3268663" y="1922463"/>
          <p14:tracePt t="9072" x="3276600" y="1922463"/>
          <p14:tracePt t="9073" x="3284538" y="1922463"/>
          <p14:tracePt t="9079" x="3292475" y="1922463"/>
          <p14:tracePt t="9082" x="3300413" y="1922463"/>
          <p14:tracePt t="9084" x="3308350" y="1922463"/>
          <p14:tracePt t="9090" x="3316288" y="1922463"/>
          <p14:tracePt t="9244" x="3324225" y="1922463"/>
          <p14:tracePt t="10982" x="3332163" y="1914525"/>
          <p14:tracePt t="10986" x="3340100" y="1914525"/>
          <p14:tracePt t="10990" x="3340100" y="1906588"/>
          <p14:tracePt t="10998" x="3348038" y="1906588"/>
          <p14:tracePt t="11006" x="3355975" y="1906588"/>
          <p14:tracePt t="11012" x="3355975" y="1898650"/>
          <p14:tracePt t="11014" x="3363913" y="1898650"/>
          <p14:tracePt t="11018" x="3371850" y="1898650"/>
          <p14:tracePt t="11026" x="3379788" y="1898650"/>
          <p14:tracePt t="11036" x="3387725" y="1898650"/>
          <p14:tracePt t="11042" x="3395663" y="1898650"/>
          <p14:tracePt t="11045" x="3403600" y="1898650"/>
          <p14:tracePt t="11050" x="3411538" y="1898650"/>
          <p14:tracePt t="11054" x="3419475" y="1898650"/>
          <p14:tracePt t="11058" x="3427413" y="1898650"/>
          <p14:tracePt t="11060" x="3435350" y="1898650"/>
          <p14:tracePt t="11064" x="3443288" y="1898650"/>
          <p14:tracePt t="11068" x="3451225" y="1898650"/>
          <p14:tracePt t="11070" x="3459163" y="1898650"/>
          <p14:tracePt t="11072" x="3467100" y="1898650"/>
          <p14:tracePt t="11077" x="3476625" y="1898650"/>
          <p14:tracePt t="11080" x="3484563" y="1898650"/>
          <p14:tracePt t="11082" x="3492500" y="1898650"/>
          <p14:tracePt t="11084" x="3500438" y="1898650"/>
          <p14:tracePt t="11085" x="3508375" y="1898650"/>
          <p14:tracePt t="11089" x="3516313" y="1898650"/>
          <p14:tracePt t="11091" x="3524250" y="1898650"/>
          <p14:tracePt t="11096" x="3532188" y="1898650"/>
          <p14:tracePt t="11098" x="3540125" y="1898650"/>
          <p14:tracePt t="11102" x="3548063" y="1898650"/>
          <p14:tracePt t="11106" x="3556000" y="1898650"/>
          <p14:tracePt t="11110" x="3571875" y="1898650"/>
          <p14:tracePt t="11116" x="3579813" y="1898650"/>
          <p14:tracePt t="11120" x="3587750" y="1898650"/>
          <p14:tracePt t="11126" x="3595688" y="1898650"/>
          <p14:tracePt t="11128" x="3595688" y="1890713"/>
          <p14:tracePt t="11130" x="3603625" y="1890713"/>
          <p14:tracePt t="11132" x="3611563" y="1890713"/>
          <p14:tracePt t="11136" x="3619500" y="1890713"/>
          <p14:tracePt t="11140" x="3627438" y="1890713"/>
          <p14:tracePt t="11144" x="3635375" y="1890713"/>
          <p14:tracePt t="11146" x="3643313" y="1890713"/>
          <p14:tracePt t="11150" x="3651250" y="1890713"/>
          <p14:tracePt t="11152" x="3659188" y="1890713"/>
          <p14:tracePt t="11154" x="3667125" y="1890713"/>
          <p14:tracePt t="11158" x="3675063" y="1881188"/>
          <p14:tracePt t="11162" x="3683000" y="1881188"/>
          <p14:tracePt t="11164" x="3690938" y="1881188"/>
          <p14:tracePt t="11166" x="3698875" y="1881188"/>
          <p14:tracePt t="11170" x="3706813" y="1873250"/>
          <p14:tracePt t="11171" x="3714750" y="1873250"/>
          <p14:tracePt t="11173" x="3722688" y="1873250"/>
          <p14:tracePt t="11178" x="3730625" y="1873250"/>
          <p14:tracePt t="11182" x="3738563" y="1873250"/>
          <p14:tracePt t="11186" x="3746500" y="1873250"/>
          <p14:tracePt t="11188" x="3754438" y="1873250"/>
          <p14:tracePt t="11192" x="3762375" y="1873250"/>
          <p14:tracePt t="11194" x="3770313" y="1873250"/>
          <p14:tracePt t="11198" x="3778250" y="1873250"/>
          <p14:tracePt t="11199" x="3786188" y="1873250"/>
          <p14:tracePt t="11204" x="3794125" y="1873250"/>
          <p14:tracePt t="11208" x="3802063" y="1873250"/>
          <p14:tracePt t="11212" x="3810000" y="1873250"/>
          <p14:tracePt t="11214" x="3817938" y="1873250"/>
          <p14:tracePt t="11218" x="3825875" y="1873250"/>
          <p14:tracePt t="11222" x="3833813" y="1873250"/>
          <p14:tracePt t="11226" x="3843338" y="1873250"/>
          <p14:tracePt t="11228" x="3851275" y="1873250"/>
          <p14:tracePt t="11232" x="3859213" y="1873250"/>
          <p14:tracePt t="11235" x="3867150" y="1873250"/>
          <p14:tracePt t="11238" x="3875088" y="1873250"/>
          <p14:tracePt t="11240" x="3883025" y="1873250"/>
          <p14:tracePt t="11244" x="3890963" y="1873250"/>
          <p14:tracePt t="11246" x="3898900" y="1873250"/>
          <p14:tracePt t="11250" x="3906838" y="1873250"/>
          <p14:tracePt t="11251" x="3914775" y="1873250"/>
          <p14:tracePt t="11254" x="3922713" y="1873250"/>
          <p14:tracePt t="11258" x="3930650" y="1873250"/>
          <p14:tracePt t="11260" x="3938588" y="1873250"/>
          <p14:tracePt t="11262" x="3946525" y="1873250"/>
          <p14:tracePt t="11264" x="3954463" y="1873250"/>
          <p14:tracePt t="11266" x="3962400" y="1873250"/>
          <p14:tracePt t="11267" x="3962400" y="1881188"/>
          <p14:tracePt t="11270" x="3970338" y="1881188"/>
          <p14:tracePt t="11271" x="3978275" y="1881188"/>
          <p14:tracePt t="11276" x="3994150" y="1881188"/>
          <p14:tracePt t="11280" x="4002088" y="1881188"/>
          <p14:tracePt t="11282" x="4010025" y="1881188"/>
          <p14:tracePt t="11288" x="4017963" y="1881188"/>
          <p14:tracePt t="11290" x="4025900" y="1881188"/>
          <p14:tracePt t="11296" x="4033838" y="1881188"/>
          <p14:tracePt t="11298" x="4041775" y="1881188"/>
          <p14:tracePt t="11301" x="4049713" y="1881188"/>
          <p14:tracePt t="11306" x="4057650" y="1881188"/>
          <p14:tracePt t="11309" x="4065588" y="1890713"/>
          <p14:tracePt t="11314" x="4073525" y="1890713"/>
          <p14:tracePt t="11318" x="4081463" y="1890713"/>
          <p14:tracePt t="11320" x="4089400" y="1890713"/>
          <p14:tracePt t="11322" x="4097338" y="1890713"/>
          <p14:tracePt t="11324" x="4105275" y="1890713"/>
          <p14:tracePt t="11326" x="4113213" y="1890713"/>
          <p14:tracePt t="11330" x="4129088" y="1890713"/>
          <p14:tracePt t="11332" x="4137025" y="1890713"/>
          <p14:tracePt t="11334" x="4144963" y="1890713"/>
          <p14:tracePt t="11336" x="4152900" y="1890713"/>
          <p14:tracePt t="11338" x="4160838" y="1890713"/>
          <p14:tracePt t="11340" x="4168775" y="1890713"/>
          <p14:tracePt t="11342" x="4184650" y="1890713"/>
          <p14:tracePt t="11345" x="4192588" y="1890713"/>
          <p14:tracePt t="11346" x="4200525" y="1890713"/>
          <p14:tracePt t="11348" x="4210050" y="1898650"/>
          <p14:tracePt t="11350" x="4225925" y="1898650"/>
          <p14:tracePt t="11352" x="4233863" y="1898650"/>
          <p14:tracePt t="11354" x="4241800" y="1898650"/>
          <p14:tracePt t="11356" x="4257675" y="1898650"/>
          <p14:tracePt t="11358" x="4273550" y="1898650"/>
          <p14:tracePt t="11360" x="4281488" y="1898650"/>
          <p14:tracePt t="11362" x="4289425" y="1898650"/>
          <p14:tracePt t="11364" x="4305300" y="1906588"/>
          <p14:tracePt t="11366" x="4313238" y="1906588"/>
          <p14:tracePt t="11368" x="4321175" y="1906588"/>
          <p14:tracePt t="11370" x="4337050" y="1906588"/>
          <p14:tracePt t="11372" x="4344988" y="1906588"/>
          <p14:tracePt t="11376" x="4360863" y="1906588"/>
          <p14:tracePt t="11380" x="4368800" y="1906588"/>
          <p14:tracePt t="11384" x="4384675" y="1906588"/>
          <p14:tracePt t="11390" x="4392613" y="1906588"/>
          <p14:tracePt t="11398" x="4400550" y="1906588"/>
          <p14:tracePt t="11412" x="4408488" y="1906588"/>
          <p14:tracePt t="11416" x="4416425" y="1906588"/>
          <p14:tracePt t="11424" x="4424363" y="1906588"/>
          <p14:tracePt t="11428" x="4432300" y="1906588"/>
          <p14:tracePt t="11432" x="4440238" y="1906588"/>
          <p14:tracePt t="11434" x="4448175" y="1906588"/>
          <p14:tracePt t="11438" x="4456113" y="1906588"/>
          <p14:tracePt t="11442" x="4464050" y="1906588"/>
          <p14:tracePt t="11444" x="4479925" y="1906588"/>
          <p14:tracePt t="11448" x="4495800" y="1906588"/>
          <p14:tracePt t="11450" x="4503738" y="1906588"/>
          <p14:tracePt t="11454" x="4519613" y="1906588"/>
          <p14:tracePt t="11456" x="4527550" y="1906588"/>
          <p14:tracePt t="11460" x="4543425" y="1906588"/>
          <p14:tracePt t="11462" x="4551363" y="1906588"/>
          <p14:tracePt t="11464" x="4559300" y="1906588"/>
          <p14:tracePt t="11466" x="4576763" y="1906588"/>
          <p14:tracePt t="11470" x="4584700" y="1906588"/>
          <p14:tracePt t="11474" x="4592638" y="1906588"/>
          <p14:tracePt t="11478" x="4608513" y="1906588"/>
          <p14:tracePt t="11484" x="4616450" y="1906588"/>
          <p14:tracePt t="11490" x="4624388" y="1906588"/>
          <p14:tracePt t="11498" x="4632325" y="1906588"/>
          <p14:tracePt t="11522" x="4640263" y="1906588"/>
          <p14:tracePt t="11542" x="4648200" y="1906588"/>
          <p14:tracePt t="11550" x="4656138" y="1906588"/>
          <p14:tracePt t="11556" x="4664075" y="1906588"/>
          <p14:tracePt t="11558" x="4672013" y="1906588"/>
          <p14:tracePt t="11560" x="4679950" y="1906588"/>
          <p14:tracePt t="11564" x="4687888" y="1906588"/>
          <p14:tracePt t="11566" x="4695825" y="1898650"/>
          <p14:tracePt t="11568" x="4703763" y="1898650"/>
          <p14:tracePt t="11572" x="4711700" y="1898650"/>
          <p14:tracePt t="11576" x="4719638" y="1898650"/>
          <p14:tracePt t="11578" x="4727575" y="1898650"/>
          <p14:tracePt t="11580" x="4735513" y="1898650"/>
          <p14:tracePt t="11584" x="4743450" y="1898650"/>
          <p14:tracePt t="11588" x="4751388" y="1898650"/>
          <p14:tracePt t="11590" x="4759325" y="1898650"/>
          <p14:tracePt t="11596" x="4767263" y="1898650"/>
          <p14:tracePt t="11982" x="4775200" y="1898650"/>
          <p14:tracePt t="12002" x="4783138" y="1898650"/>
          <p14:tracePt t="12006" x="4791075" y="1898650"/>
          <p14:tracePt t="12010" x="4799013" y="1898650"/>
          <p14:tracePt t="12014" x="4806950" y="1898650"/>
          <p14:tracePt t="12016" x="4814888" y="1898650"/>
          <p14:tracePt t="12018" x="4822825" y="1890713"/>
          <p14:tracePt t="12022" x="4830763" y="1890713"/>
          <p14:tracePt t="12024" x="4838700" y="1890713"/>
          <p14:tracePt t="12026" x="4846638" y="1890713"/>
          <p14:tracePt t="12028" x="4854575" y="1890713"/>
          <p14:tracePt t="12030" x="4862513" y="1890713"/>
          <p14:tracePt t="12032" x="4870450" y="1890713"/>
          <p14:tracePt t="12034" x="4886325" y="1890713"/>
          <p14:tracePt t="12036" x="4894263" y="1890713"/>
          <p14:tracePt t="12038" x="4902200" y="1890713"/>
          <p14:tracePt t="12040" x="4910138" y="1890713"/>
          <p14:tracePt t="12042" x="4926013" y="1890713"/>
          <p14:tracePt t="12044" x="4943475" y="1890713"/>
          <p14:tracePt t="12046" x="4959350" y="1890713"/>
          <p14:tracePt t="12050" x="4983163" y="1890713"/>
          <p14:tracePt t="12052" x="4991100" y="1890713"/>
          <p14:tracePt t="12054" x="5006975" y="1890713"/>
          <p14:tracePt t="12056" x="5022850" y="1890713"/>
          <p14:tracePt t="12058" x="5038725" y="1890713"/>
          <p14:tracePt t="12061" x="5054600" y="1890713"/>
          <p14:tracePt t="12063" x="5070475" y="1890713"/>
          <p14:tracePt t="12065" x="5086350" y="1890713"/>
          <p14:tracePt t="12067" x="5102225" y="1890713"/>
          <p14:tracePt t="12068" x="5126038" y="1890713"/>
          <p14:tracePt t="12070" x="5141913" y="1890713"/>
          <p14:tracePt t="12071" x="5157788" y="1890713"/>
          <p14:tracePt t="12074" x="5173663" y="1890713"/>
          <p14:tracePt t="12075" x="5197475" y="1890713"/>
          <p14:tracePt t="12078" x="5213350" y="1890713"/>
          <p14:tracePt t="12080" x="5229225" y="1890713"/>
          <p14:tracePt t="12081" x="5245100" y="1890713"/>
          <p14:tracePt t="12083" x="5268913" y="1890713"/>
          <p14:tracePt t="12085" x="5292725" y="1890713"/>
          <p14:tracePt t="12088" x="5318125" y="1890713"/>
          <p14:tracePt t="12090" x="5334000" y="1890713"/>
          <p14:tracePt t="12092" x="5349875" y="1890713"/>
          <p14:tracePt t="12094" x="5365750" y="1890713"/>
          <p14:tracePt t="12096" x="5389563" y="1890713"/>
          <p14:tracePt t="12098" x="5397500" y="1890713"/>
          <p14:tracePt t="12100" x="5413375" y="1890713"/>
          <p14:tracePt t="12102" x="5429250" y="1890713"/>
          <p14:tracePt t="12104" x="5453063" y="1890713"/>
          <p14:tracePt t="12106" x="5468938" y="1890713"/>
          <p14:tracePt t="12108" x="5484813" y="1890713"/>
          <p14:tracePt t="12110" x="5492750" y="1890713"/>
          <p14:tracePt t="12112" x="5508625" y="1890713"/>
          <p14:tracePt t="12114" x="5524500" y="1890713"/>
          <p14:tracePt t="12116" x="5532438" y="1890713"/>
          <p14:tracePt t="12118" x="5540375" y="1890713"/>
          <p14:tracePt t="12120" x="5548313" y="1890713"/>
          <p14:tracePt t="12123" x="5564188" y="1890713"/>
          <p14:tracePt t="12124" x="5572125" y="1890713"/>
          <p14:tracePt t="12126" x="5580063" y="1890713"/>
          <p14:tracePt t="12128" x="5588000" y="1890713"/>
          <p14:tracePt t="12130" x="5595938" y="1890713"/>
          <p14:tracePt t="12131" x="5603875" y="1890713"/>
          <p14:tracePt t="12138" x="5611813" y="1890713"/>
          <p14:tracePt t="12142" x="5619750" y="1890713"/>
          <p14:tracePt t="12150" x="5627688" y="1890713"/>
          <p14:tracePt t="12154" x="5635625" y="1890713"/>
          <p14:tracePt t="12162" x="5643563" y="1890713"/>
          <p14:tracePt t="12168" x="5651500" y="1890713"/>
          <p14:tracePt t="12172" x="5659438" y="1890713"/>
          <p14:tracePt t="12174" x="5667375" y="1881188"/>
          <p14:tracePt t="12178" x="5676900" y="1881188"/>
          <p14:tracePt t="12182" x="5692775" y="1881188"/>
          <p14:tracePt t="12186" x="5700713" y="1881188"/>
          <p14:tracePt t="12188" x="5716588" y="1881188"/>
          <p14:tracePt t="12192" x="5724525" y="1873250"/>
          <p14:tracePt t="12195" x="5740400" y="1873250"/>
          <p14:tracePt t="12197" x="5748338" y="1873250"/>
          <p14:tracePt t="12197" x="5756275" y="1873250"/>
          <p14:tracePt t="12200" x="5772150" y="1873250"/>
          <p14:tracePt t="12202" x="5780088" y="1865313"/>
          <p14:tracePt t="12203" x="5795963" y="1865313"/>
          <p14:tracePt t="12205" x="5803900" y="1865313"/>
          <p14:tracePt t="12208" x="5819775" y="1865313"/>
          <p14:tracePt t="12209" x="5827713" y="1865313"/>
          <p14:tracePt t="12212" x="5835650" y="1865313"/>
          <p14:tracePt t="12214" x="5851525" y="1865313"/>
          <p14:tracePt t="12216" x="5859463" y="1865313"/>
          <p14:tracePt t="12218" x="5867400" y="1865313"/>
          <p14:tracePt t="12220" x="5875338" y="1865313"/>
          <p14:tracePt t="12222" x="5891213" y="1865313"/>
          <p14:tracePt t="12224" x="5899150" y="1865313"/>
          <p14:tracePt t="12228" x="5915025" y="1865313"/>
          <p14:tracePt t="12232" x="5922963" y="1865313"/>
          <p14:tracePt t="12234" x="5930900" y="1865313"/>
          <p14:tracePt t="12236" x="5938838" y="1865313"/>
          <p14:tracePt t="12240" x="5946775" y="1865313"/>
          <p14:tracePt t="12244" x="5962650" y="1865313"/>
          <p14:tracePt t="12246" x="5962650" y="1857375"/>
          <p14:tracePt t="12250" x="5970588" y="1857375"/>
          <p14:tracePt t="12252" x="5978525" y="1857375"/>
          <p14:tracePt t="12256" x="5986463" y="1857375"/>
          <p14:tracePt t="12258" x="5994400" y="1857375"/>
          <p14:tracePt t="12260" x="6002338" y="1857375"/>
          <p14:tracePt t="12264" x="6010275" y="1857375"/>
          <p14:tracePt t="12268" x="6018213" y="1857375"/>
          <p14:tracePt t="12270" x="6026150" y="1857375"/>
          <p14:tracePt t="12272" x="6034088" y="1857375"/>
          <p14:tracePt t="12274" x="6043613" y="1857375"/>
          <p14:tracePt t="12276" x="6051550" y="1857375"/>
          <p14:tracePt t="12280" x="6059488" y="1857375"/>
          <p14:tracePt t="12282" x="6067425" y="1857375"/>
          <p14:tracePt t="12284" x="6075363" y="1857375"/>
          <p14:tracePt t="12285" x="6083300" y="1857375"/>
          <p14:tracePt t="12289" x="6091238" y="1857375"/>
          <p14:tracePt t="12291" x="6099175" y="1857375"/>
          <p14:tracePt t="12296" x="6107113" y="1857375"/>
          <p14:tracePt t="12300" x="6115050" y="1857375"/>
          <p14:tracePt t="12302" x="6122988" y="1857375"/>
          <p14:tracePt t="12306" x="6130925" y="1857375"/>
          <p14:tracePt t="12314" x="6138863" y="1857375"/>
          <p14:tracePt t="12874" x="6146800" y="1857375"/>
          <p14:tracePt t="12884" x="6154738" y="1857375"/>
          <p14:tracePt t="12886" x="6162675" y="1857375"/>
          <p14:tracePt t="12894" x="6170613" y="1857375"/>
          <p14:tracePt t="12898" x="6178550" y="1857375"/>
          <p14:tracePt t="12902" x="6186488" y="1857375"/>
          <p14:tracePt t="12904" x="6194425" y="1857375"/>
          <p14:tracePt t="12906" x="6202363" y="1857375"/>
          <p14:tracePt t="12908" x="6210300" y="1857375"/>
          <p14:tracePt t="12910" x="6218238" y="1857375"/>
          <p14:tracePt t="12912" x="6226175" y="1857375"/>
          <p14:tracePt t="12914" x="6234113" y="1857375"/>
          <p14:tracePt t="12916" x="6242050" y="1857375"/>
          <p14:tracePt t="12918" x="6257925" y="1857375"/>
          <p14:tracePt t="12920" x="6273800" y="1857375"/>
          <p14:tracePt t="12922" x="6281738" y="1857375"/>
          <p14:tracePt t="12924" x="6297613" y="1857375"/>
          <p14:tracePt t="12926" x="6313488" y="1857375"/>
          <p14:tracePt t="12928" x="6329363" y="1857375"/>
          <p14:tracePt t="12930" x="6353175" y="1857375"/>
          <p14:tracePt t="12932" x="6361113" y="1857375"/>
          <p14:tracePt t="12934" x="6384925" y="1857375"/>
          <p14:tracePt t="12938" x="6426200" y="1857375"/>
          <p14:tracePt t="12939" x="6442075" y="1857375"/>
          <p14:tracePt t="12949" x="6521450" y="1865313"/>
          <p14:tracePt t="12950" x="6553200" y="1865313"/>
          <p14:tracePt t="12951" x="6569075" y="1865313"/>
          <p14:tracePt t="12953" x="6584950" y="1865313"/>
          <p14:tracePt t="12956" x="6608763" y="1865313"/>
          <p14:tracePt t="12957" x="6624638" y="1865313"/>
          <p14:tracePt t="12959" x="6656388" y="1865313"/>
          <p14:tracePt t="12962" x="6672263" y="1865313"/>
          <p14:tracePt t="12963" x="6696075" y="1873250"/>
          <p14:tracePt t="12966" x="6719888" y="1873250"/>
          <p14:tracePt t="12968" x="6735763" y="1873250"/>
          <p14:tracePt t="12970" x="6759575" y="1873250"/>
          <p14:tracePt t="12972" x="6777038" y="1873250"/>
          <p14:tracePt t="12974" x="6800850" y="1873250"/>
          <p14:tracePt t="12976" x="6816725" y="1873250"/>
          <p14:tracePt t="12978" x="6832600" y="1873250"/>
          <p14:tracePt t="12980" x="6856413" y="1873250"/>
          <p14:tracePt t="12982" x="6864350" y="1881188"/>
          <p14:tracePt t="12984" x="6888163" y="1881188"/>
          <p14:tracePt t="12986" x="6904038" y="1881188"/>
          <p14:tracePt t="12988" x="6919913" y="1881188"/>
          <p14:tracePt t="12990" x="6935788" y="1881188"/>
          <p14:tracePt t="12992" x="6943725" y="1881188"/>
          <p14:tracePt t="12995" x="6959600" y="1881188"/>
          <p14:tracePt t="12997" x="6983413" y="1881188"/>
          <p14:tracePt t="12997" x="6991350" y="1881188"/>
          <p14:tracePt t="13000" x="7007225" y="1881188"/>
          <p14:tracePt t="13002" x="7015163" y="1881188"/>
          <p14:tracePt t="13004" x="7031038" y="1881188"/>
          <p14:tracePt t="13006" x="7046913" y="1881188"/>
          <p14:tracePt t="13008" x="7054850" y="1881188"/>
          <p14:tracePt t="13010" x="7070725" y="1881188"/>
          <p14:tracePt t="13012" x="7078663" y="1881188"/>
          <p14:tracePt t="13014" x="7086600" y="1881188"/>
          <p14:tracePt t="13016" x="7094538" y="1881188"/>
          <p14:tracePt t="13018" x="7102475" y="1890713"/>
          <p14:tracePt t="13020" x="7118350" y="1890713"/>
          <p14:tracePt t="13022" x="7126288" y="1890713"/>
          <p14:tracePt t="13024" x="7135813" y="1890713"/>
          <p14:tracePt t="13026" x="7143750" y="1890713"/>
          <p14:tracePt t="13028" x="7151688" y="1890713"/>
          <p14:tracePt t="13030" x="7159625" y="1890713"/>
          <p14:tracePt t="13034" x="7167563" y="1890713"/>
          <p14:tracePt t="13037" x="7175500" y="1890713"/>
          <p14:tracePt t="13040" x="7183438" y="1890713"/>
          <p14:tracePt t="13045" x="7199313" y="1890713"/>
          <p14:tracePt t="13048" x="7207250" y="1890713"/>
          <p14:tracePt t="13053" x="7215188" y="1890713"/>
          <p14:tracePt t="13060" x="7223125" y="1890713"/>
          <p14:tracePt t="13066" x="7231063" y="1890713"/>
          <p14:tracePt t="13068" x="7239000" y="1890713"/>
          <p14:tracePt t="13074" x="7246938" y="1890713"/>
          <p14:tracePt t="13080" x="7254875" y="1890713"/>
          <p14:tracePt t="13086" x="7262813" y="1890713"/>
          <p14:tracePt t="13088" x="7270750" y="1890713"/>
          <p14:tracePt t="13094" x="7278688" y="1890713"/>
          <p14:tracePt t="13100" x="7286625" y="1890713"/>
          <p14:tracePt t="13110" x="7294563" y="1890713"/>
          <p14:tracePt t="13114" x="7302500" y="1890713"/>
          <p14:tracePt t="13128" x="7310438" y="1890713"/>
          <p14:tracePt t="13136" x="7318375" y="1890713"/>
          <p14:tracePt t="13142" x="7326313" y="1890713"/>
          <p14:tracePt t="13144" x="7334250" y="1890713"/>
          <p14:tracePt t="13146" x="7334250" y="1881188"/>
          <p14:tracePt t="13148" x="7342188" y="1881188"/>
          <p14:tracePt t="13152" x="7350125" y="1881188"/>
          <p14:tracePt t="13156" x="7358063" y="1881188"/>
          <p14:tracePt t="13158" x="7366000" y="1881188"/>
          <p14:tracePt t="13162" x="7373938" y="1881188"/>
          <p14:tracePt t="13166" x="7381875" y="1881188"/>
          <p14:tracePt t="13170" x="7389813" y="1881188"/>
          <p14:tracePt t="13172" x="7397750" y="1881188"/>
          <p14:tracePt t="13176" x="7405688" y="1881188"/>
          <p14:tracePt t="13180" x="7413625" y="1881188"/>
          <p14:tracePt t="13188" x="7421563" y="1881188"/>
          <p14:tracePt t="13196" x="7429500" y="1881188"/>
          <p14:tracePt t="13294" x="7437438" y="1881188"/>
          <p14:tracePt t="13314" x="7445375" y="1881188"/>
          <p14:tracePt t="13668" x="7453313" y="1881188"/>
          <p14:tracePt t="13677" x="7461250" y="1881188"/>
          <p14:tracePt t="13702" x="7469188" y="1881188"/>
          <p14:tracePt t="13720" x="7477125" y="1881188"/>
          <p14:tracePt t="13732" x="7485063" y="1881188"/>
          <p14:tracePt t="13745" x="7493000" y="1881188"/>
          <p14:tracePt t="13748" x="7502525" y="1881188"/>
          <p14:tracePt t="13766" x="7510463" y="1881188"/>
          <p14:tracePt t="13814" x="7518400" y="1881188"/>
          <p14:tracePt t="13868" x="7526338" y="1881188"/>
          <p14:tracePt t="14528" x="7526338" y="1890713"/>
          <p14:tracePt t="14536" x="7518400" y="1890713"/>
          <p14:tracePt t="14542" x="7518400" y="1898650"/>
          <p14:tracePt t="14545" x="7510463" y="1898650"/>
          <p14:tracePt t="14554" x="7502525" y="1906588"/>
          <p14:tracePt t="14558" x="7493000" y="1906588"/>
          <p14:tracePt t="14564" x="7485063" y="1914525"/>
          <p14:tracePt t="14570" x="7477125" y="1922463"/>
          <p14:tracePt t="14574" x="7469188" y="1922463"/>
          <p14:tracePt t="14579" x="7461250" y="1930400"/>
          <p14:tracePt t="14582" x="7453313" y="1930400"/>
          <p14:tracePt t="14584" x="7445375" y="1938338"/>
          <p14:tracePt t="14588" x="7429500" y="1938338"/>
          <p14:tracePt t="14590" x="7421563" y="1946275"/>
          <p14:tracePt t="14592" x="7413625" y="1954213"/>
          <p14:tracePt t="14596" x="7405688" y="1962150"/>
          <p14:tracePt t="14598" x="7389813" y="1970088"/>
          <p14:tracePt t="14600" x="7381875" y="1970088"/>
          <p14:tracePt t="14602" x="7366000" y="1978025"/>
          <p14:tracePt t="14604" x="7358063" y="1985963"/>
          <p14:tracePt t="14606" x="7350125" y="1985963"/>
          <p14:tracePt t="14608" x="7334250" y="1993900"/>
          <p14:tracePt t="14610" x="7318375" y="2009775"/>
          <p14:tracePt t="14612" x="7310438" y="2009775"/>
          <p14:tracePt t="14616" x="7270750" y="2025650"/>
          <p14:tracePt t="14617" x="7262813" y="2041525"/>
          <p14:tracePt t="14620" x="7246938" y="2049463"/>
          <p14:tracePt t="14622" x="7223125" y="2057400"/>
          <p14:tracePt t="14623" x="7199313" y="2073275"/>
          <p14:tracePt t="14626" x="7183438" y="2073275"/>
          <p14:tracePt t="14628" x="7167563" y="2089150"/>
          <p14:tracePt t="14630" x="7143750" y="2105025"/>
          <p14:tracePt t="14632" x="7118350" y="2112963"/>
          <p14:tracePt t="14633" x="7102475" y="2120900"/>
          <p14:tracePt t="14636" x="7078663" y="2136775"/>
          <p14:tracePt t="14638" x="7062788" y="2152650"/>
          <p14:tracePt t="14640" x="7015163" y="2160588"/>
          <p14:tracePt t="14641" x="7007225" y="2176463"/>
          <p14:tracePt t="14644" x="6983413" y="2184400"/>
          <p14:tracePt t="14646" x="6943725" y="2200275"/>
          <p14:tracePt t="14648" x="6919913" y="2216150"/>
          <p14:tracePt t="14649" x="6896100" y="2233613"/>
          <p14:tracePt t="14651" x="6856413" y="2249488"/>
          <p14:tracePt t="14654" x="6832600" y="2273300"/>
          <p14:tracePt t="14655" x="6792913" y="2289175"/>
          <p14:tracePt t="14657" x="6751638" y="2305050"/>
          <p14:tracePt t="14660" x="6719888" y="2328863"/>
          <p14:tracePt t="14662" x="6688138" y="2344738"/>
          <p14:tracePt t="14665" x="6656388" y="2368550"/>
          <p14:tracePt t="14666" x="6616700" y="2392363"/>
          <p14:tracePt t="14668" x="6584950" y="2400300"/>
          <p14:tracePt t="14669" x="6545263" y="2424113"/>
          <p14:tracePt t="14671" x="6505575" y="2439988"/>
          <p14:tracePt t="14673" x="6481763" y="2463800"/>
          <p14:tracePt t="14675" x="6442075" y="2471738"/>
          <p14:tracePt t="14678" x="6410325" y="2495550"/>
          <p14:tracePt t="14680" x="6369050" y="2519363"/>
          <p14:tracePt t="14681" x="6329363" y="2535238"/>
          <p14:tracePt t="14684" x="6297613" y="2559050"/>
          <p14:tracePt t="14686" x="6273800" y="2566988"/>
          <p14:tracePt t="14688" x="6234113" y="2584450"/>
          <p14:tracePt t="14689" x="6186488" y="2608263"/>
          <p14:tracePt t="14691" x="6146800" y="2632075"/>
          <p14:tracePt t="14693" x="6115050" y="2647950"/>
          <p14:tracePt t="14696" x="6075363" y="2663825"/>
          <p14:tracePt t="14698" x="6026150" y="2687638"/>
          <p14:tracePt t="14699" x="5994400" y="2703513"/>
          <p14:tracePt t="14701" x="5946775" y="2727325"/>
          <p14:tracePt t="14703" x="5907088" y="2751138"/>
          <p14:tracePt t="14705" x="5875338" y="2774950"/>
          <p14:tracePt t="14708" x="5827713" y="2798763"/>
          <p14:tracePt t="14710" x="5780088" y="2814638"/>
          <p14:tracePt t="14711" x="5740400" y="2838450"/>
          <p14:tracePt t="14714" x="5692775" y="2862263"/>
          <p14:tracePt t="14716" x="5643563" y="2886075"/>
          <p14:tracePt t="14718" x="5595938" y="2909888"/>
          <p14:tracePt t="14720" x="5548313" y="2943225"/>
          <p14:tracePt t="14722" x="5500688" y="2967038"/>
          <p14:tracePt t="14723" x="5445125" y="2998788"/>
          <p14:tracePt t="14726" x="5397500" y="3022600"/>
          <p14:tracePt t="14728" x="5349875" y="3054350"/>
          <p14:tracePt t="14730" x="5292725" y="3086100"/>
          <p14:tracePt t="14731" x="5237163" y="3117850"/>
          <p14:tracePt t="14733" x="5189538" y="3149600"/>
          <p14:tracePt t="14736" x="5141913" y="3165475"/>
          <p14:tracePt t="14738" x="5086350" y="3205163"/>
          <p14:tracePt t="14740" x="5038725" y="3236913"/>
          <p14:tracePt t="14742" x="4983163" y="3262313"/>
          <p14:tracePt t="14744" x="4918075" y="3294063"/>
          <p14:tracePt t="14746" x="4862513" y="3325813"/>
          <p14:tracePt t="14749" x="4806950" y="3349625"/>
          <p14:tracePt t="14749" x="4751388" y="3381375"/>
          <p14:tracePt t="14751" x="4695825" y="3405188"/>
          <p14:tracePt t="14754" x="4648200" y="3429000"/>
          <p14:tracePt t="14756" x="4584700" y="3452813"/>
          <p14:tracePt t="14758" x="4527550" y="3476625"/>
          <p14:tracePt t="14760" x="4479925" y="3508375"/>
          <p14:tracePt t="14762" x="4424363" y="3524250"/>
          <p14:tracePt t="14764" x="4376738" y="3548063"/>
          <p14:tracePt t="14766" x="4329113" y="3571875"/>
          <p14:tracePt t="14767" x="4289425" y="3595688"/>
          <p14:tracePt t="14770" x="4217988" y="3613150"/>
          <p14:tracePt t="14772" x="4184650" y="3636963"/>
          <p14:tracePt t="14773" x="4144963" y="3652838"/>
          <p14:tracePt t="14776" x="4097338" y="3668713"/>
          <p14:tracePt t="14778" x="4057650" y="3684588"/>
          <p14:tracePt t="14780" x="4010025" y="3708400"/>
          <p14:tracePt t="14782" x="3986213" y="3708400"/>
          <p14:tracePt t="14784" x="3946525" y="3724275"/>
          <p14:tracePt t="14786" x="3914775" y="3740150"/>
          <p14:tracePt t="14787" x="3883025" y="3756025"/>
          <p14:tracePt t="14790" x="3851275" y="3771900"/>
          <p14:tracePt t="14792" x="3817938" y="3779838"/>
          <p14:tracePt t="14796" x="3770313" y="3803650"/>
          <p14:tracePt t="14800" x="3714750" y="3827463"/>
          <p14:tracePt t="14801" x="3690938" y="3843338"/>
          <p14:tracePt t="14803" x="3667125" y="3851275"/>
          <p14:tracePt t="14806" x="3651250" y="3859213"/>
          <p14:tracePt t="14807" x="3619500" y="3875088"/>
          <p14:tracePt t="14809" x="3595688" y="3883025"/>
          <p14:tracePt t="14812" x="3579813" y="3898900"/>
          <p14:tracePt t="14815" x="3563938" y="3906838"/>
          <p14:tracePt t="14816" x="3540125" y="3922713"/>
          <p14:tracePt t="14817" x="3516313" y="3922713"/>
          <p14:tracePt t="14819" x="3492500" y="3948113"/>
          <p14:tracePt t="14822" x="3484563" y="3956050"/>
          <p14:tracePt t="14823" x="3451225" y="3963988"/>
          <p14:tracePt t="14826" x="3427413" y="3979863"/>
          <p14:tracePt t="14828" x="3411538" y="3987800"/>
          <p14:tracePt t="14830" x="3387725" y="3995738"/>
          <p14:tracePt t="14831" x="3371850" y="4011613"/>
          <p14:tracePt t="14833" x="3348038" y="4011613"/>
          <p14:tracePt t="14835" x="3324225" y="4027488"/>
          <p14:tracePt t="14837" x="3300413" y="4043363"/>
          <p14:tracePt t="14840" x="3260725" y="4059238"/>
          <p14:tracePt t="14842" x="3252788" y="4059238"/>
          <p14:tracePt t="14844" x="3228975" y="4067175"/>
          <p14:tracePt t="14846" x="3197225" y="4083050"/>
          <p14:tracePt t="14848" x="3173413" y="4083050"/>
          <p14:tracePt t="14850" x="3141663" y="4098925"/>
          <p14:tracePt t="14851" x="3125788" y="4106863"/>
          <p14:tracePt t="14853" x="3084513" y="4114800"/>
          <p14:tracePt t="14855" x="3060700" y="4122738"/>
          <p14:tracePt t="14857" x="3036888" y="4130675"/>
          <p14:tracePt t="14859" x="2997200" y="4146550"/>
          <p14:tracePt t="14862" x="2973388" y="4146550"/>
          <p14:tracePt t="14864" x="2949575" y="4162425"/>
          <p14:tracePt t="14866" x="2925763" y="4162425"/>
          <p14:tracePt t="14868" x="2901950" y="4170363"/>
          <p14:tracePt t="14870" x="2870200" y="4186238"/>
          <p14:tracePt t="14873" x="2830513" y="4194175"/>
          <p14:tracePt t="14875" x="2798763" y="4202113"/>
          <p14:tracePt t="14878" x="2774950" y="4210050"/>
          <p14:tracePt t="14880" x="2751138" y="4217988"/>
          <p14:tracePt t="14881" x="2741613" y="4217988"/>
          <p14:tracePt t="14884" x="2717800" y="4225925"/>
          <p14:tracePt t="14886" x="2693988" y="4225925"/>
          <p14:tracePt t="14888" x="2686050" y="4225925"/>
          <p14:tracePt t="14890" x="2670175" y="4233863"/>
          <p14:tracePt t="14892" x="2654300" y="4241800"/>
          <p14:tracePt t="14894" x="2638425" y="4241800"/>
          <p14:tracePt t="14897" x="2630488" y="4241800"/>
          <p14:tracePt t="14898" x="2622550" y="4241800"/>
          <p14:tracePt t="14899" x="2606675" y="4241800"/>
          <p14:tracePt t="14902" x="2598738" y="4241800"/>
          <p14:tracePt t="14904" x="2590800" y="4249738"/>
          <p14:tracePt t="14906" x="2582863" y="4249738"/>
          <p14:tracePt t="14909" x="2574925" y="4249738"/>
          <p14:tracePt t="14915" x="2566988" y="4249738"/>
          <p14:tracePt t="14920" x="2566988" y="4257675"/>
          <p14:tracePt t="14930" x="2559050" y="4257675"/>
          <p14:tracePt t="14974" x="2551113" y="4257675"/>
          <p14:tracePt t="14996" x="2543175" y="4257675"/>
          <p14:tracePt t="15006" x="2543175" y="4265613"/>
          <p14:tracePt t="15008" x="2535238" y="4265613"/>
          <p14:tracePt t="15014" x="2527300" y="4265613"/>
          <p14:tracePt t="15030" x="2519363" y="4273550"/>
          <p14:tracePt t="15038" x="2519363" y="4281488"/>
          <p14:tracePt t="15040" x="2511425" y="4281488"/>
          <p14:tracePt t="15052" x="2511425" y="4291013"/>
          <p14:tracePt t="15054" x="2503488" y="4291013"/>
          <p14:tracePt t="15060" x="2495550" y="4291013"/>
          <p14:tracePt t="15064" x="2495550" y="4298950"/>
          <p14:tracePt t="15072" x="2487613" y="4298950"/>
          <p14:tracePt t="15074" x="2487613" y="4306888"/>
          <p14:tracePt t="15078" x="2487613" y="4314825"/>
          <p14:tracePt t="15080" x="2479675" y="4314825"/>
          <p14:tracePt t="15086" x="2471738" y="4314825"/>
          <p14:tracePt t="15088" x="2471738" y="4322763"/>
          <p14:tracePt t="15090" x="2463800" y="4322763"/>
          <p14:tracePt t="15096" x="2455863" y="4330700"/>
          <p14:tracePt t="15102" x="2447925" y="4330700"/>
          <p14:tracePt t="15104" x="2447925" y="4338638"/>
          <p14:tracePt t="15106" x="2439988" y="4338638"/>
          <p14:tracePt t="15108" x="2432050" y="4346575"/>
          <p14:tracePt t="15112" x="2424113" y="4346575"/>
          <p14:tracePt t="15116" x="2416175" y="4354513"/>
          <p14:tracePt t="15120" x="2408238" y="4354513"/>
          <p14:tracePt t="15121" x="2400300" y="4354513"/>
          <p14:tracePt t="15124" x="2400300" y="4362450"/>
          <p14:tracePt t="15126" x="2392363" y="4362450"/>
          <p14:tracePt t="15130" x="2374900" y="4370388"/>
          <p14:tracePt t="15134" x="2366963" y="4378325"/>
          <p14:tracePt t="15136" x="2359025" y="4378325"/>
          <p14:tracePt t="15140" x="2351088" y="4378325"/>
          <p14:tracePt t="15141" x="2343150" y="4386263"/>
          <p14:tracePt t="15144" x="2335213" y="4386263"/>
          <p14:tracePt t="15148" x="2327275" y="4386263"/>
          <p14:tracePt t="15150" x="2319338" y="4394200"/>
          <p14:tracePt t="15151" x="2311400" y="4394200"/>
          <p14:tracePt t="15156" x="2295525" y="4402138"/>
          <p14:tracePt t="15160" x="2287588" y="4402138"/>
          <p14:tracePt t="15164" x="2271713" y="4402138"/>
          <p14:tracePt t="15166" x="2271713" y="4410075"/>
          <p14:tracePt t="15168" x="2263775" y="4410075"/>
          <p14:tracePt t="15169" x="2255838" y="4410075"/>
          <p14:tracePt t="15173" x="2247900" y="4410075"/>
          <p14:tracePt t="15175" x="2239963" y="4418013"/>
          <p14:tracePt t="15178" x="2232025" y="4418013"/>
          <p14:tracePt t="15182" x="2224088" y="4418013"/>
          <p14:tracePt t="15184" x="2216150" y="4425950"/>
          <p14:tracePt t="15186" x="2208213" y="4425950"/>
          <p14:tracePt t="15190" x="2200275" y="4425950"/>
          <p14:tracePt t="15192" x="2192338" y="4425950"/>
          <p14:tracePt t="15195" x="2184400" y="4433888"/>
          <p14:tracePt t="15198" x="2176463" y="4433888"/>
          <p14:tracePt t="15199" x="2168525" y="4433888"/>
          <p14:tracePt t="15202" x="2160588" y="4433888"/>
          <p14:tracePt t="15204" x="2160588" y="4441825"/>
          <p14:tracePt t="15206" x="2152650" y="4441825"/>
          <p14:tracePt t="15208" x="2144713" y="4441825"/>
          <p14:tracePt t="15211" x="2136775" y="4449763"/>
          <p14:tracePt t="15214" x="2128838" y="4449763"/>
          <p14:tracePt t="15218" x="2120900" y="4449763"/>
          <p14:tracePt t="15222" x="2112963" y="4457700"/>
          <p14:tracePt t="15226" x="2105025" y="4457700"/>
          <p14:tracePt t="15228" x="2097088" y="4465638"/>
          <p14:tracePt t="15232" x="2089150" y="4465638"/>
          <p14:tracePt t="15240" x="2081213" y="4465638"/>
          <p14:tracePt t="15246" x="2081213" y="4473575"/>
          <p14:tracePt t="15250" x="2073275" y="4473575"/>
          <p14:tracePt t="15254" x="2065338" y="4473575"/>
          <p14:tracePt t="15263" x="2057400" y="4473575"/>
          <p14:tracePt t="15272" x="2057400" y="4481513"/>
          <p14:tracePt t="15276" x="2049463" y="4481513"/>
          <p14:tracePt t="15284" x="2041525" y="4481513"/>
          <p14:tracePt t="15288" x="2033588" y="4481513"/>
          <p14:tracePt t="15294" x="2033588" y="4489450"/>
          <p14:tracePt t="15296" x="2025650" y="4489450"/>
          <p14:tracePt t="15302" x="2017713" y="4489450"/>
          <p14:tracePt t="15304" x="2017713" y="4497388"/>
          <p14:tracePt t="15306" x="2008188" y="4497388"/>
          <p14:tracePt t="15308" x="2000250" y="4497388"/>
          <p14:tracePt t="15314" x="1992313" y="4497388"/>
          <p14:tracePt t="15318" x="1984375" y="4497388"/>
          <p14:tracePt t="15320" x="1984375" y="4505325"/>
          <p14:tracePt t="15324" x="1976438" y="4505325"/>
          <p14:tracePt t="15326" x="1968500" y="4505325"/>
          <p14:tracePt t="15332" x="1960563" y="4505325"/>
          <p14:tracePt t="15336" x="1960563" y="4513263"/>
          <p14:tracePt t="15341" x="1952625" y="4513263"/>
          <p14:tracePt t="15349" x="1944688" y="4513263"/>
          <p14:tracePt t="15356" x="1936750" y="4513263"/>
          <p14:tracePt t="15360" x="1936750" y="4521200"/>
          <p14:tracePt t="15366" x="1928813" y="4521200"/>
          <p14:tracePt t="15376" x="1928813" y="4529138"/>
          <p14:tracePt t="15380" x="1920875" y="4529138"/>
          <p14:tracePt t="15398" x="1912938" y="4529138"/>
          <p14:tracePt t="15408" x="1905000" y="4537075"/>
          <p14:tracePt t="15413" x="1897063" y="4537075"/>
          <p14:tracePt t="15420" x="1889125" y="4537075"/>
          <p14:tracePt t="15429" x="1881188" y="4537075"/>
          <p14:tracePt t="15434" x="1881188" y="4545013"/>
          <p14:tracePt t="15436" x="1873250" y="4545013"/>
          <p14:tracePt t="15442" x="1865313" y="4545013"/>
          <p14:tracePt t="15457" x="1857375" y="4545013"/>
          <p14:tracePt t="15472" x="1849438" y="4552950"/>
          <p14:tracePt t="15484" x="1841500" y="4552950"/>
          <p14:tracePt t="15492" x="1833563" y="4552950"/>
          <p14:tracePt t="15502" x="1825625" y="4552950"/>
          <p14:tracePt t="15506" x="1825625" y="4560888"/>
          <p14:tracePt t="15512" x="1817688" y="4560888"/>
          <p14:tracePt t="15520" x="1809750" y="4560888"/>
          <p14:tracePt t="15522" x="1801813" y="4560888"/>
          <p14:tracePt t="15530" x="1793875" y="4560888"/>
          <p14:tracePt t="15538" x="1785938" y="4560888"/>
          <p14:tracePt t="15545" x="1778000" y="4560888"/>
          <p14:tracePt t="15546" x="1770063" y="4560888"/>
          <p14:tracePt t="15554" x="1762125" y="4560888"/>
          <p14:tracePt t="15567" x="1754188" y="4560888"/>
          <p14:tracePt t="15576" x="1746250" y="4560888"/>
          <p14:tracePt t="15580" x="1738313" y="4560888"/>
          <p14:tracePt t="15588" x="1730375" y="4560888"/>
          <p14:tracePt t="15600" x="1722438" y="4560888"/>
          <p14:tracePt t="15622" x="1714500" y="4560888"/>
          <p14:tracePt t="15640" x="1706563" y="4560888"/>
          <p14:tracePt t="15782" x="1698625" y="4560888"/>
          <p14:tracePt t="16476" x="1698625" y="4552950"/>
          <p14:tracePt t="16987" x="1698625" y="4545013"/>
          <p14:tracePt t="18628" x="1698625" y="4537075"/>
          <p14:tracePt t="19644" x="1690688" y="4529138"/>
          <p14:tracePt t="19649" x="1682750" y="4529138"/>
          <p14:tracePt t="19652" x="1682750" y="4521200"/>
          <p14:tracePt t="19656" x="1674813" y="4521200"/>
          <p14:tracePt t="19660" x="1666875" y="4521200"/>
          <p14:tracePt t="19666" x="1658938" y="4521200"/>
          <p14:tracePt t="19668" x="1658938" y="4513263"/>
          <p14:tracePt t="19672" x="1651000" y="4513263"/>
          <p14:tracePt t="19678" x="1641475" y="4513263"/>
          <p14:tracePt t="19682" x="1633538" y="4505325"/>
          <p14:tracePt t="19688" x="1625600" y="4505325"/>
          <p14:tracePt t="19695" x="1617663" y="4497388"/>
          <p14:tracePt t="19700" x="1617663" y="4489450"/>
          <p14:tracePt t="19702" x="1609725" y="4489450"/>
          <p14:tracePt t="19704" x="1601788" y="4489450"/>
          <p14:tracePt t="19708" x="1593850" y="4481513"/>
          <p14:tracePt t="19712" x="1585913" y="4481513"/>
          <p14:tracePt t="19716" x="1577975" y="4473575"/>
          <p14:tracePt t="19720" x="1570038" y="4473575"/>
          <p14:tracePt t="19724" x="1562100" y="4465638"/>
          <p14:tracePt t="19728" x="1562100" y="4457700"/>
          <p14:tracePt t="19730" x="1554163" y="4457700"/>
          <p14:tracePt t="19734" x="1546225" y="4457700"/>
          <p14:tracePt t="19736" x="1546225" y="4449763"/>
          <p14:tracePt t="19738" x="1538288" y="4449763"/>
          <p14:tracePt t="19742" x="1530350" y="4441825"/>
          <p14:tracePt t="19750" x="1522413" y="4433888"/>
          <p14:tracePt t="19760" x="1522413" y="4425950"/>
          <p14:tracePt t="19762" x="1514475" y="4425950"/>
          <p14:tracePt t="19764" x="1514475" y="4418013"/>
          <p14:tracePt t="19768" x="1506538" y="4418013"/>
          <p14:tracePt t="19772" x="1506538" y="4410075"/>
          <p14:tracePt t="19780" x="1506538" y="4402138"/>
          <p14:tracePt t="19782" x="1498600" y="4402138"/>
          <p14:tracePt t="19788" x="1498600" y="4394200"/>
          <p14:tracePt t="19792" x="1498600" y="4386263"/>
          <p14:tracePt t="19794" x="1490663" y="4386263"/>
          <p14:tracePt t="19800" x="1482725" y="4378325"/>
          <p14:tracePt t="19804" x="1474788" y="4378325"/>
          <p14:tracePt t="19806" x="1474788" y="4370388"/>
          <p14:tracePt t="19812" x="1466850" y="4362450"/>
          <p14:tracePt t="19818" x="1466850" y="4354513"/>
          <p14:tracePt t="19824" x="1458913" y="4346575"/>
          <p14:tracePt t="19830" x="1458913" y="4338638"/>
          <p14:tracePt t="19838" x="1450975" y="4330700"/>
          <p14:tracePt t="19842" x="1450975" y="4322763"/>
          <p14:tracePt t="19846" x="1443038" y="4322763"/>
          <p14:tracePt t="19848" x="1443038" y="4314825"/>
          <p14:tracePt t="19856" x="1443038" y="4306888"/>
          <p14:tracePt t="19862" x="1443038" y="4298950"/>
          <p14:tracePt t="19866" x="1443038" y="4291013"/>
          <p14:tracePt t="19872" x="1443038" y="4281488"/>
          <p14:tracePt t="19880" x="1443038" y="4273550"/>
          <p14:tracePt t="19886" x="1443038" y="4265613"/>
          <p14:tracePt t="19890" x="1443038" y="4257675"/>
          <p14:tracePt t="19898" x="1443038" y="4249738"/>
          <p14:tracePt t="19906" x="1443038" y="4241800"/>
          <p14:tracePt t="19916" x="1443038" y="4233863"/>
          <p14:tracePt t="19920" x="1443038" y="4225925"/>
          <p14:tracePt t="19930" x="1443038" y="4217988"/>
          <p14:tracePt t="19947" x="1435100" y="4217988"/>
          <p14:tracePt t="19947" x="1435100" y="4210050"/>
          <p14:tracePt t="19960" x="1435100" y="4202113"/>
          <p14:tracePt t="19965" x="1435100" y="4194175"/>
          <p14:tracePt t="19972" x="1435100" y="4186238"/>
          <p14:tracePt t="19978" x="1435100" y="4178300"/>
          <p14:tracePt t="19988" x="1435100" y="4170363"/>
          <p14:tracePt t="19994" x="1435100" y="4162425"/>
          <p14:tracePt t="19996" x="1435100" y="4154488"/>
          <p14:tracePt t="20004" x="1427163" y="4146550"/>
          <p14:tracePt t="20011" x="1427163" y="4138613"/>
          <p14:tracePt t="20022" x="1427163" y="4130675"/>
          <p14:tracePt t="20026" x="1427163" y="4122738"/>
          <p14:tracePt t="20034" x="1427163" y="4114800"/>
          <p14:tracePt t="20038" x="1419225" y="4114800"/>
          <p14:tracePt t="20042" x="1419225" y="4106863"/>
          <p14:tracePt t="20049" x="1419225" y="4098925"/>
          <p14:tracePt t="20053" x="1419225" y="4090988"/>
          <p14:tracePt t="20060" x="1419225" y="4083050"/>
          <p14:tracePt t="20064" x="1411288" y="4083050"/>
          <p14:tracePt t="20066" x="1411288" y="4075113"/>
          <p14:tracePt t="20070" x="1403350" y="4075113"/>
          <p14:tracePt t="20071" x="1403350" y="4067175"/>
          <p14:tracePt t="20076" x="1403350" y="4059238"/>
          <p14:tracePt t="20080" x="1403350" y="4051300"/>
          <p14:tracePt t="20084" x="1403350" y="4043363"/>
          <p14:tracePt t="20090" x="1395413" y="4035425"/>
          <p14:tracePt t="20092" x="1395413" y="4027488"/>
          <p14:tracePt t="20096" x="1395413" y="4019550"/>
          <p14:tracePt t="20099" x="1395413" y="4011613"/>
          <p14:tracePt t="20104" x="1395413" y="4003675"/>
          <p14:tracePt t="20106" x="1387475" y="3995738"/>
          <p14:tracePt t="20110" x="1387475" y="3987800"/>
          <p14:tracePt t="20114" x="1387475" y="3979863"/>
          <p14:tracePt t="20118" x="1387475" y="3971925"/>
          <p14:tracePt t="20120" x="1387475" y="3963988"/>
          <p14:tracePt t="20122" x="1379538" y="3963988"/>
          <p14:tracePt t="20124" x="1379538" y="3956050"/>
          <p14:tracePt t="20126" x="1371600" y="3956050"/>
          <p14:tracePt t="20128" x="1371600" y="3948113"/>
          <p14:tracePt t="20130" x="1371600" y="3938588"/>
          <p14:tracePt t="20131" x="1371600" y="3930650"/>
          <p14:tracePt t="20136" x="1371600" y="3922713"/>
          <p14:tracePt t="20140" x="1363663" y="3914775"/>
          <p14:tracePt t="20145" x="1363663" y="3898900"/>
          <p14:tracePt t="20148" x="1363663" y="3890963"/>
          <p14:tracePt t="20151" x="1355725" y="3875088"/>
          <p14:tracePt t="20156" x="1355725" y="3867150"/>
          <p14:tracePt t="20158" x="1355725" y="3859213"/>
          <p14:tracePt t="20159" x="1355725" y="3851275"/>
          <p14:tracePt t="20162" x="1347788" y="3843338"/>
          <p14:tracePt t="20166" x="1347788" y="3835400"/>
          <p14:tracePt t="20168" x="1347788" y="3827463"/>
          <p14:tracePt t="20170" x="1347788" y="3819525"/>
          <p14:tracePt t="20172" x="1347788" y="3811588"/>
          <p14:tracePt t="20174" x="1347788" y="3803650"/>
          <p14:tracePt t="20176" x="1347788" y="3795713"/>
          <p14:tracePt t="20179" x="1347788" y="3779838"/>
          <p14:tracePt t="20182" x="1339850" y="3771900"/>
          <p14:tracePt t="20186" x="1339850" y="3756025"/>
          <p14:tracePt t="20190" x="1339850" y="3748088"/>
          <p14:tracePt t="20192" x="1339850" y="3732213"/>
          <p14:tracePt t="20196" x="1339850" y="3716338"/>
          <p14:tracePt t="20198" x="1339850" y="3708400"/>
          <p14:tracePt t="20200" x="1331913" y="3700463"/>
          <p14:tracePt t="20202" x="1331913" y="3692525"/>
          <p14:tracePt t="20203" x="1331913" y="3676650"/>
          <p14:tracePt t="20205" x="1331913" y="3668713"/>
          <p14:tracePt t="20207" x="1331913" y="3660775"/>
          <p14:tracePt t="20210" x="1331913" y="3644900"/>
          <p14:tracePt t="20214" x="1331913" y="3636963"/>
          <p14:tracePt t="20215" x="1331913" y="3621088"/>
          <p14:tracePt t="20218" x="1331913" y="3613150"/>
          <p14:tracePt t="20222" x="1331913" y="3595688"/>
          <p14:tracePt t="20224" x="1331913" y="3587750"/>
          <p14:tracePt t="20226" x="1323975" y="3579813"/>
          <p14:tracePt t="20228" x="1323975" y="3571875"/>
          <p14:tracePt t="20232" x="1323975" y="3556000"/>
          <p14:tracePt t="20236" x="1323975" y="3548063"/>
          <p14:tracePt t="20238" x="1323975" y="3540125"/>
          <p14:tracePt t="20242" x="1323975" y="3524250"/>
          <p14:tracePt t="20246" x="1323975" y="3516313"/>
          <p14:tracePt t="20248" x="1316038" y="3508375"/>
          <p14:tracePt t="20251" x="1316038" y="3500438"/>
          <p14:tracePt t="20254" x="1316038" y="3492500"/>
          <p14:tracePt t="20256" x="1316038" y="3484563"/>
          <p14:tracePt t="20258" x="1316038" y="3476625"/>
          <p14:tracePt t="20259" x="1308100" y="3468688"/>
          <p14:tracePt t="20266" x="1308100" y="3452813"/>
          <p14:tracePt t="20268" x="1308100" y="3444875"/>
          <p14:tracePt t="20271" x="1308100" y="3436938"/>
          <p14:tracePt t="20274" x="1308100" y="3429000"/>
          <p14:tracePt t="20276" x="1308100" y="3421063"/>
          <p14:tracePt t="20281" x="1308100" y="3413125"/>
          <p14:tracePt t="20284" x="1308100" y="3405188"/>
          <p14:tracePt t="20285" x="1308100" y="3397250"/>
          <p14:tracePt t="20289" x="1308100" y="3389313"/>
          <p14:tracePt t="20294" x="1308100" y="3381375"/>
          <p14:tracePt t="20297" x="1308100" y="3373438"/>
          <p14:tracePt t="20304" x="1308100" y="3365500"/>
          <p14:tracePt t="20308" x="1308100" y="3357563"/>
          <p14:tracePt t="20318" x="1308100" y="3349625"/>
          <p14:tracePt t="20328" x="1308100" y="3341688"/>
          <p14:tracePt t="20341" x="1308100" y="3333750"/>
          <p14:tracePt t="20346" x="1308100" y="3325813"/>
          <p14:tracePt t="20356" x="1308100" y="3317875"/>
          <p14:tracePt t="20364" x="1308100" y="3309938"/>
          <p14:tracePt t="20374" x="1308100" y="3302000"/>
          <p14:tracePt t="20376" x="1308100" y="3294063"/>
          <p14:tracePt t="20385" x="1308100" y="3286125"/>
          <p14:tracePt t="20392" x="1308100" y="3278188"/>
          <p14:tracePt t="20402" x="1308100" y="3270250"/>
          <p14:tracePt t="20408" x="1308100" y="3262313"/>
          <p14:tracePt t="20418" x="1308100" y="3252788"/>
          <p14:tracePt t="20422" x="1300163" y="3252788"/>
          <p14:tracePt t="20438" x="1300163" y="3244850"/>
          <p14:tracePt t="20472" x="1292225" y="3244850"/>
          <p14:tracePt t="20475" x="1292225" y="3236913"/>
          <p14:tracePt t="20512" x="1292225" y="3228975"/>
          <p14:tracePt t="20536" x="1284288" y="3228975"/>
          <p14:tracePt t="20552" x="1284288" y="3221038"/>
          <p14:tracePt t="20558" x="1274763" y="3221038"/>
          <p14:tracePt t="20564" x="1266825" y="3221038"/>
          <p14:tracePt t="20578" x="1258888" y="3221038"/>
          <p14:tracePt t="20582" x="1258888" y="3213100"/>
          <p14:tracePt t="20595" x="1250950" y="3213100"/>
          <p14:tracePt t="20608" x="1243013" y="3213100"/>
          <p14:tracePt t="20616" x="1235075" y="3213100"/>
          <p14:tracePt t="20618" x="1235075" y="3205163"/>
          <p14:tracePt t="20641" x="1227138" y="3205163"/>
          <p14:tracePt t="20645" x="1227138" y="3197225"/>
          <p14:tracePt t="20688" x="1219200" y="3197225"/>
          <p14:tracePt t="20748" x="1219200" y="3189288"/>
          <p14:tracePt t="21166" x="1219200" y="3181350"/>
          <p14:tracePt t="21218" x="1219200" y="3173413"/>
          <p14:tracePt t="21230" x="1227138" y="3173413"/>
          <p14:tracePt t="21251" x="1227138" y="3165475"/>
          <p14:tracePt t="21266" x="1235075" y="3165475"/>
          <p14:tracePt t="21285" x="1243013" y="3165475"/>
          <p14:tracePt t="21292" x="1243013" y="3157538"/>
          <p14:tracePt t="21296" x="1250950" y="3157538"/>
          <p14:tracePt t="21313" x="1258888" y="3157538"/>
          <p14:tracePt t="21328" x="1258888" y="3149600"/>
          <p14:tracePt t="21346" x="1266825" y="3149600"/>
          <p14:tracePt t="21382" x="1274763" y="3149600"/>
          <p14:tracePt t="21416" x="1274763" y="3141663"/>
          <p14:tracePt t="21428" x="1284288" y="3141663"/>
          <p14:tracePt t="21431" x="1284288" y="3133725"/>
          <p14:tracePt t="21456" x="1292225" y="3133725"/>
          <p14:tracePt t="22402" x="1292225" y="3125788"/>
          <p14:tracePt t="22408" x="1300163" y="3125788"/>
          <p14:tracePt t="22411" x="1300163" y="3117850"/>
          <p14:tracePt t="22416" x="1300163" y="3109913"/>
          <p14:tracePt t="22418" x="1308100" y="3109913"/>
          <p14:tracePt t="22422" x="1316038" y="3101975"/>
          <p14:tracePt t="22425" x="1316038" y="3094038"/>
          <p14:tracePt t="22425" x="1323975" y="3094038"/>
          <p14:tracePt t="22430" x="1323975" y="3086100"/>
          <p14:tracePt t="22432" x="1331913" y="3086100"/>
          <p14:tracePt t="22436" x="1331913" y="3078163"/>
          <p14:tracePt t="22438" x="1339850" y="3078163"/>
          <p14:tracePt t="22440" x="1347788" y="3078163"/>
          <p14:tracePt t="22442" x="1347788" y="3070225"/>
          <p14:tracePt t="22446" x="1355725" y="3062288"/>
          <p14:tracePt t="22452" x="1355725" y="3054350"/>
          <p14:tracePt t="22455" x="1371600" y="3054350"/>
          <p14:tracePt t="22458" x="1371600" y="3046413"/>
          <p14:tracePt t="22462" x="1379538" y="3038475"/>
          <p14:tracePt t="22468" x="1387475" y="3030538"/>
          <p14:tracePt t="22476" x="1387475" y="3022600"/>
          <p14:tracePt t="22478" x="1395413" y="3022600"/>
          <p14:tracePt t="22480" x="1403350" y="3022600"/>
          <p14:tracePt t="22482" x="1403350" y="3014663"/>
          <p14:tracePt t="22486" x="1411288" y="3014663"/>
          <p14:tracePt t="22490" x="1411288" y="3006725"/>
          <p14:tracePt t="22492" x="1419225" y="3006725"/>
          <p14:tracePt t="22494" x="1419225" y="2998788"/>
          <p14:tracePt t="22498" x="1427163" y="2998788"/>
          <p14:tracePt t="22501" x="1435100" y="2990850"/>
          <p14:tracePt t="22503" x="1443038" y="2990850"/>
          <p14:tracePt t="22507" x="1450975" y="2990850"/>
          <p14:tracePt t="22510" x="1450975" y="2982913"/>
          <p14:tracePt t="22514" x="1458913" y="2982913"/>
          <p14:tracePt t="22516" x="1466850" y="2982913"/>
          <p14:tracePt t="22518" x="1466850" y="2974975"/>
          <p14:tracePt t="22520" x="1474788" y="2974975"/>
          <p14:tracePt t="22522" x="1474788" y="2967038"/>
          <p14:tracePt t="22524" x="1482725" y="2967038"/>
          <p14:tracePt t="22531" x="1490663" y="2967038"/>
          <p14:tracePt t="22531" x="1490663" y="2959100"/>
          <p14:tracePt t="22533" x="1498600" y="2959100"/>
          <p14:tracePt t="22537" x="1506538" y="2959100"/>
          <p14:tracePt t="22544" x="1514475" y="2959100"/>
          <p14:tracePt t="22546" x="1514475" y="2951163"/>
          <p14:tracePt t="22552" x="1522413" y="2951163"/>
          <p14:tracePt t="22564" x="1530350" y="2951163"/>
          <p14:tracePt t="22572" x="1538288" y="2951163"/>
          <p14:tracePt t="22575" x="1538288" y="2943225"/>
          <p14:tracePt t="22588" x="1546225" y="2943225"/>
          <p14:tracePt t="22590" x="1546225" y="2935288"/>
          <p14:tracePt t="22598" x="1554163" y="2935288"/>
          <p14:tracePt t="22608" x="1562100" y="2927350"/>
          <p14:tracePt t="22612" x="1570038" y="2927350"/>
          <p14:tracePt t="22622" x="1577975" y="2927350"/>
          <p14:tracePt t="22626" x="1577975" y="2919413"/>
          <p14:tracePt t="22632" x="1585913" y="2919413"/>
          <p14:tracePt t="22656" x="1585913" y="2909888"/>
          <p14:tracePt t="22658" x="1593850" y="2909888"/>
          <p14:tracePt t="22688" x="1593850" y="2901950"/>
          <p14:tracePt t="22690" x="1601788" y="2901950"/>
          <p14:tracePt t="22704" x="1601788" y="2894013"/>
          <p14:tracePt t="22706" x="1609725" y="2894013"/>
          <p14:tracePt t="22716" x="1609725" y="2886075"/>
          <p14:tracePt t="22718" x="1617663" y="2886075"/>
          <p14:tracePt t="22726" x="1617663" y="2878138"/>
          <p14:tracePt t="22728" x="1625600" y="2878138"/>
          <p14:tracePt t="22730" x="1625600" y="2870200"/>
          <p14:tracePt t="22732" x="1633538" y="2870200"/>
          <p14:tracePt t="22738" x="1633538" y="2862263"/>
          <p14:tracePt t="22741" x="1641475" y="2862263"/>
          <p14:tracePt t="22749" x="1641475" y="2854325"/>
          <p14:tracePt t="22768" x="1651000" y="2854325"/>
          <p14:tracePt t="22772" x="1651000" y="2846388"/>
          <p14:tracePt t="22792" x="1651000" y="2838450"/>
          <p14:tracePt t="22824" x="1651000" y="2830513"/>
          <p14:tracePt t="22832" x="1658938" y="2830513"/>
          <p14:tracePt t="22845" x="1658938" y="2822575"/>
          <p14:tracePt t="22870" x="1658938" y="2814638"/>
          <p14:tracePt t="22875" x="1666875" y="2814638"/>
          <p14:tracePt t="22884" x="1666875" y="2806700"/>
          <p14:tracePt t="22914" x="1666875" y="2798763"/>
          <p14:tracePt t="22928" x="1674813" y="2798763"/>
          <p14:tracePt t="22948" x="1674813" y="2790825"/>
          <p14:tracePt t="22966" x="1674813" y="2782888"/>
          <p14:tracePt t="22974" x="1674813" y="2774950"/>
          <p14:tracePt t="22988" x="1674813" y="2767013"/>
          <p14:tracePt t="22992" x="1682750" y="2767013"/>
          <p14:tracePt t="22999" x="1682750" y="2759075"/>
          <p14:tracePt t="23010" x="1682750" y="2751138"/>
          <p14:tracePt t="23014" x="1690688" y="2751138"/>
          <p14:tracePt t="23016" x="1690688" y="2743200"/>
          <p14:tracePt t="23020" x="1690688" y="2735263"/>
          <p14:tracePt t="23022" x="1698625" y="2735263"/>
          <p14:tracePt t="23025" x="1698625" y="2727325"/>
          <p14:tracePt t="23034" x="1698625" y="2719388"/>
          <p14:tracePt t="23036" x="1706563" y="2719388"/>
          <p14:tracePt t="23048" x="1706563" y="2711450"/>
          <p14:tracePt t="23058" x="1706563" y="2703513"/>
          <p14:tracePt t="23062" x="1714500" y="2703513"/>
          <p14:tracePt t="23132" x="1714500" y="2695575"/>
          <p14:tracePt t="23138" x="1722438" y="2695575"/>
          <p14:tracePt t="23192" x="1730375" y="2695575"/>
          <p14:tracePt t="23210" x="1730375" y="2687638"/>
          <p14:tracePt t="23230" x="1738313" y="2687638"/>
          <p14:tracePt t="23240" x="1738313" y="2679700"/>
          <p14:tracePt t="23248" x="1746250" y="2671763"/>
          <p14:tracePt t="23260" x="1754188" y="2671763"/>
          <p14:tracePt t="23265" x="1754188" y="2663825"/>
          <p14:tracePt t="23282" x="1754188" y="2655888"/>
          <p14:tracePt t="23298" x="1762125" y="2655888"/>
          <p14:tracePt t="23302" x="1762125" y="2647950"/>
          <p14:tracePt t="23310" x="1762125" y="2640013"/>
          <p14:tracePt t="23313" x="1770063" y="2640013"/>
          <p14:tracePt t="23331" x="1770063" y="2632075"/>
          <p14:tracePt t="23332" x="1778000" y="2632075"/>
          <p14:tracePt t="23464" x="1785938" y="2632075"/>
          <p14:tracePt t="23488" x="1785938" y="2624138"/>
          <p14:tracePt t="23491" x="1793875" y="2624138"/>
          <p14:tracePt t="23500" x="1801813" y="2624138"/>
          <p14:tracePt t="23504" x="1809750" y="2624138"/>
          <p14:tracePt t="23506" x="1809750" y="2616200"/>
          <p14:tracePt t="23512" x="1817688" y="2616200"/>
          <p14:tracePt t="23516" x="1817688" y="2608263"/>
          <p14:tracePt t="23518" x="1825625" y="2608263"/>
          <p14:tracePt t="23526" x="1833563" y="2608263"/>
          <p14:tracePt t="23531" x="1833563" y="2600325"/>
          <p14:tracePt t="23536" x="1841500" y="2600325"/>
          <p14:tracePt t="23544" x="1841500" y="2592388"/>
          <p14:tracePt t="23550" x="1849438" y="2592388"/>
          <p14:tracePt t="23562" x="1849438" y="2584450"/>
          <p14:tracePt t="23568" x="1857375" y="2584450"/>
          <p14:tracePt t="23578" x="1857375" y="2576513"/>
          <p14:tracePt t="23604" x="1857375" y="2566988"/>
          <p14:tracePt t="23606" x="1865313" y="2566988"/>
          <p14:tracePt t="23618" x="1865313" y="2559050"/>
          <p14:tracePt t="23630" x="1873250" y="2551113"/>
          <p14:tracePt t="23634" x="1873250" y="2543175"/>
          <p14:tracePt t="23642" x="1873250" y="2535238"/>
          <p14:tracePt t="23650" x="1873250" y="2527300"/>
          <p14:tracePt t="23654" x="1881188" y="2527300"/>
          <p14:tracePt t="23659" x="1881188" y="2519363"/>
          <p14:tracePt t="23661" x="1881188" y="2511425"/>
          <p14:tracePt t="23664" x="1889125" y="2511425"/>
          <p14:tracePt t="23665" x="1889125" y="2503488"/>
          <p14:tracePt t="23674" x="1889125" y="2495550"/>
          <p14:tracePt t="23676" x="1897063" y="2495550"/>
          <p14:tracePt t="23681" x="1897063" y="2487613"/>
          <p14:tracePt t="23690" x="1897063" y="2479675"/>
          <p14:tracePt t="23694" x="1897063" y="2471738"/>
          <p14:tracePt t="23704" x="1897063" y="2463800"/>
          <p14:tracePt t="23712" x="1905000" y="2463800"/>
          <p14:tracePt t="23714" x="1905000" y="2455863"/>
          <p14:tracePt t="23721" x="1905000" y="2447925"/>
          <p14:tracePt t="23724" x="1905000" y="2439988"/>
          <p14:tracePt t="23730" x="1905000" y="2432050"/>
          <p14:tracePt t="23736" x="1905000" y="2424113"/>
          <p14:tracePt t="23740" x="1912938" y="2416175"/>
          <p14:tracePt t="23742" x="1912938" y="2408238"/>
          <p14:tracePt t="23746" x="1912938" y="2400300"/>
          <p14:tracePt t="23750" x="1912938" y="2392363"/>
          <p14:tracePt t="23754" x="1912938" y="2384425"/>
          <p14:tracePt t="23756" x="1912938" y="2376488"/>
          <p14:tracePt t="23760" x="1912938" y="2368550"/>
          <p14:tracePt t="23762" x="1920875" y="2368550"/>
          <p14:tracePt t="23764" x="1920875" y="2360613"/>
          <p14:tracePt t="23770" x="1920875" y="2352675"/>
          <p14:tracePt t="23772" x="1920875" y="2344738"/>
          <p14:tracePt t="23778" x="1920875" y="2336800"/>
          <p14:tracePt t="23784" x="1920875" y="2328863"/>
          <p14:tracePt t="23792" x="1920875" y="2320925"/>
          <p14:tracePt t="23798" x="1920875" y="2312988"/>
          <p14:tracePt t="23808" x="1920875" y="2305050"/>
          <p14:tracePt t="23820" x="1920875" y="2297113"/>
          <p14:tracePt t="23830" x="1920875" y="2289175"/>
          <p14:tracePt t="23836" x="1920875" y="2281238"/>
          <p14:tracePt t="23845" x="1920875" y="2273300"/>
          <p14:tracePt t="23852" x="1920875" y="2265363"/>
          <p14:tracePt t="23858" x="1920875" y="2257425"/>
          <p14:tracePt t="23862" x="1920875" y="2249488"/>
          <p14:tracePt t="23866" x="1920875" y="2241550"/>
          <p14:tracePt t="23870" x="1920875" y="2233613"/>
          <p14:tracePt t="23874" x="1920875" y="2224088"/>
          <p14:tracePt t="23880" x="1920875" y="2216150"/>
          <p14:tracePt t="23881" x="1920875" y="2208213"/>
          <p14:tracePt t="23886" x="1912938" y="2208213"/>
          <p14:tracePt t="23891" x="1912938" y="2200275"/>
          <p14:tracePt t="23898" x="1912938" y="2192338"/>
          <p14:tracePt t="23904" x="1905000" y="2192338"/>
          <p14:tracePt t="23908" x="1905000" y="2184400"/>
          <p14:tracePt t="23916" x="1897063" y="2176463"/>
          <p14:tracePt t="23921" x="1889125" y="2176463"/>
          <p14:tracePt t="23930" x="1889125" y="2168525"/>
          <p14:tracePt t="23937" x="1881188" y="2168525"/>
          <p14:tracePt t="23948" x="1873250" y="2168525"/>
          <p14:tracePt t="23950" x="1873250" y="2160588"/>
          <p14:tracePt t="23956" x="1865313" y="2160588"/>
          <p14:tracePt t="23962" x="1857375" y="2160588"/>
          <p14:tracePt t="23968" x="1849438" y="2160588"/>
          <p14:tracePt t="23976" x="1841500" y="2160588"/>
          <p14:tracePt t="23982" x="1841500" y="2152650"/>
          <p14:tracePt t="23986" x="1833563" y="2152650"/>
          <p14:tracePt t="23990" x="1825625" y="2152650"/>
          <p14:tracePt t="23998" x="1817688" y="2152650"/>
          <p14:tracePt t="24006" x="1809750" y="2152650"/>
          <p14:tracePt t="24018" x="1801813" y="2152650"/>
          <p14:tracePt t="24024" x="1793875" y="2152650"/>
          <p14:tracePt t="24038" x="1785938" y="2152650"/>
          <p14:tracePt t="24054" x="1778000" y="2152650"/>
          <p14:tracePt t="24072" x="1770063" y="2152650"/>
          <p14:tracePt t="24084" x="1762125" y="2152650"/>
          <p14:tracePt t="24101" x="1754188" y="2152650"/>
          <p14:tracePt t="24102" x="1754188" y="2160588"/>
          <p14:tracePt t="24120" x="1746250" y="2168525"/>
          <p14:tracePt t="24136" x="1738313" y="2168525"/>
          <p14:tracePt t="24138" x="1738313" y="2176463"/>
          <p14:tracePt t="24144" x="1738313" y="2184400"/>
          <p14:tracePt t="24162" x="1730375" y="2184400"/>
          <p14:tracePt t="24164" x="1730375" y="2192338"/>
          <p14:tracePt t="24174" x="1730375" y="2200275"/>
          <p14:tracePt t="24176" x="1722438" y="2200275"/>
          <p14:tracePt t="24181" x="1722438" y="2208213"/>
          <p14:tracePt t="24184" x="1722438" y="2216150"/>
          <p14:tracePt t="24188" x="1714500" y="2224088"/>
          <p14:tracePt t="24194" x="1714500" y="2233613"/>
          <p14:tracePt t="24196" x="1706563" y="2233613"/>
          <p14:tracePt t="24198" x="1706563" y="2241550"/>
          <p14:tracePt t="24201" x="1706563" y="2249488"/>
          <p14:tracePt t="24204" x="1706563" y="2257425"/>
          <p14:tracePt t="24206" x="1698625" y="2265363"/>
          <p14:tracePt t="24210" x="1698625" y="2273300"/>
          <p14:tracePt t="24212" x="1690688" y="2281238"/>
          <p14:tracePt t="24214" x="1690688" y="2289175"/>
          <p14:tracePt t="24217" x="1690688" y="2297113"/>
          <p14:tracePt t="24219" x="1682750" y="2297113"/>
          <p14:tracePt t="24221" x="1682750" y="2305050"/>
          <p14:tracePt t="24223" x="1682750" y="2312988"/>
          <p14:tracePt t="24228" x="1682750" y="2320925"/>
          <p14:tracePt t="24230" x="1682750" y="2328863"/>
          <p14:tracePt t="24231" x="1674813" y="2336800"/>
          <p14:tracePt t="24236" x="1674813" y="2344738"/>
          <p14:tracePt t="24242" x="1674813" y="2352675"/>
          <p14:tracePt t="24246" x="1666875" y="2360613"/>
          <p14:tracePt t="24248" x="1666875" y="2368550"/>
          <p14:tracePt t="24254" x="1666875" y="2376488"/>
          <p14:tracePt t="24260" x="1658938" y="2384425"/>
          <p14:tracePt t="24266" x="1658938" y="2392363"/>
          <p14:tracePt t="24274" x="1658938" y="2400300"/>
          <p14:tracePt t="24280" x="1658938" y="2408238"/>
          <p14:tracePt t="24290" x="1658938" y="2416175"/>
          <p14:tracePt t="24292" x="1651000" y="2416175"/>
          <p14:tracePt t="24301" x="1651000" y="2424113"/>
          <p14:tracePt t="24312" x="1651000" y="2432050"/>
          <p14:tracePt t="24316" x="1651000" y="2439988"/>
          <p14:tracePt t="24324" x="1651000" y="2447925"/>
          <p14:tracePt t="24334" x="1651000" y="2455863"/>
          <p14:tracePt t="24342" x="1651000" y="2463800"/>
          <p14:tracePt t="24346" x="1651000" y="2471738"/>
          <p14:tracePt t="24356" x="1651000" y="2479675"/>
          <p14:tracePt t="24362" x="1651000" y="2487613"/>
          <p14:tracePt t="24370" x="1651000" y="2495550"/>
          <p14:tracePt t="24372" x="1651000" y="2503488"/>
          <p14:tracePt t="24378" x="1651000" y="2511425"/>
          <p14:tracePt t="24384" x="1651000" y="2519363"/>
          <p14:tracePt t="24388" x="1651000" y="2527300"/>
          <p14:tracePt t="24390" x="1651000" y="2535238"/>
          <p14:tracePt t="24395" x="1651000" y="2543175"/>
          <p14:tracePt t="24401" x="1651000" y="2551113"/>
          <p14:tracePt t="24404" x="1651000" y="2559050"/>
          <p14:tracePt t="24406" x="1651000" y="2566988"/>
          <p14:tracePt t="24412" x="1651000" y="2576513"/>
          <p14:tracePt t="24418" x="1651000" y="2584450"/>
          <p14:tracePt t="24422" x="1658938" y="2584450"/>
          <p14:tracePt t="24424" x="1658938" y="2592388"/>
          <p14:tracePt t="24428" x="1666875" y="2600325"/>
          <p14:tracePt t="24434" x="1666875" y="2608263"/>
          <p14:tracePt t="24442" x="1666875" y="2616200"/>
          <p14:tracePt t="24451" x="1666875" y="2624138"/>
          <p14:tracePt t="24454" x="1666875" y="2632075"/>
          <p14:tracePt t="24456" x="1674813" y="2632075"/>
          <p14:tracePt t="24460" x="1674813" y="2640013"/>
          <p14:tracePt t="24464" x="1674813" y="2647950"/>
          <p14:tracePt t="24468" x="1674813" y="2655888"/>
          <p14:tracePt t="24471" x="1674813" y="2663825"/>
          <p14:tracePt t="24476" x="1682750" y="2671763"/>
          <p14:tracePt t="24480" x="1682750" y="2679700"/>
          <p14:tracePt t="24484" x="1690688" y="2687638"/>
          <p14:tracePt t="24486" x="1698625" y="2695575"/>
          <p14:tracePt t="24490" x="1698625" y="2703513"/>
          <p14:tracePt t="24494" x="1698625" y="2711450"/>
          <p14:tracePt t="24498" x="1706563" y="2719388"/>
          <p14:tracePt t="24502" x="1706563" y="2727325"/>
          <p14:tracePt t="24506" x="1714500" y="2727325"/>
          <p14:tracePt t="24508" x="1714500" y="2735263"/>
          <p14:tracePt t="24512" x="1714500" y="2743200"/>
          <p14:tracePt t="24514" x="1722438" y="2743200"/>
          <p14:tracePt t="24518" x="1722438" y="2751138"/>
          <p14:tracePt t="24520" x="1730375" y="2751138"/>
          <p14:tracePt t="24528" x="1730375" y="2759075"/>
          <p14:tracePt t="24532" x="1730375" y="2767013"/>
          <p14:tracePt t="24534" x="1738313" y="2767013"/>
          <p14:tracePt t="24545" x="1738313" y="2774950"/>
          <p14:tracePt t="24551" x="1746250" y="2774950"/>
          <p14:tracePt t="24561" x="1746250" y="2782888"/>
          <p14:tracePt t="24576" x="1754188" y="2782888"/>
          <p14:tracePt t="24584" x="1754188" y="2790825"/>
          <p14:tracePt t="24594" x="1754188" y="2798763"/>
          <p14:tracePt t="24596" x="1762125" y="2798763"/>
          <p14:tracePt t="24600" x="1770063" y="2798763"/>
          <p14:tracePt t="24611" x="1778000" y="2798763"/>
          <p14:tracePt t="24612" x="1778000" y="2806700"/>
          <p14:tracePt t="24616" x="1785938" y="2806700"/>
          <p14:tracePt t="24623" x="1793875" y="2806700"/>
          <p14:tracePt t="24628" x="1801813" y="2806700"/>
          <p14:tracePt t="24634" x="1809750" y="2806700"/>
          <p14:tracePt t="24640" x="1817688" y="2814638"/>
          <p14:tracePt t="24646" x="1825625" y="2814638"/>
          <p14:tracePt t="24651" x="1833563" y="2814638"/>
          <p14:tracePt t="24658" x="1841500" y="2814638"/>
          <p14:tracePt t="24668" x="1849438" y="2814638"/>
          <p14:tracePt t="24678" x="1857375" y="2814638"/>
          <p14:tracePt t="24688" x="1865313" y="2814638"/>
          <p14:tracePt t="24704" x="1873250" y="2814638"/>
          <p14:tracePt t="24724" x="1873250" y="2806700"/>
          <p14:tracePt t="24728" x="1881188" y="2806700"/>
          <p14:tracePt t="24734" x="1881188" y="2798763"/>
          <p14:tracePt t="24740" x="1881188" y="2790825"/>
          <p14:tracePt t="24745" x="1889125" y="2790825"/>
          <p14:tracePt t="24751" x="1889125" y="2782888"/>
          <p14:tracePt t="24756" x="1897063" y="2782888"/>
          <p14:tracePt t="24758" x="1897063" y="2774950"/>
          <p14:tracePt t="24764" x="1897063" y="2767013"/>
          <p14:tracePt t="24766" x="1897063" y="2759075"/>
          <p14:tracePt t="24772" x="1897063" y="2751138"/>
          <p14:tracePt t="24778" x="1897063" y="2743200"/>
          <p14:tracePt t="24784" x="1905000" y="2735263"/>
          <p14:tracePt t="24788" x="1905000" y="2727325"/>
          <p14:tracePt t="24790" x="1905000" y="2719388"/>
          <p14:tracePt t="24796" x="1905000" y="2711450"/>
          <p14:tracePt t="24800" x="1905000" y="2703513"/>
          <p14:tracePt t="24806" x="1905000" y="2695575"/>
          <p14:tracePt t="24808" x="1905000" y="2687638"/>
          <p14:tracePt t="24810" x="1912938" y="2687638"/>
          <p14:tracePt t="24814" x="1912938" y="2679700"/>
          <p14:tracePt t="24822" x="1912938" y="2671763"/>
          <p14:tracePt t="24831" x="1912938" y="2663825"/>
          <p14:tracePt t="24836" x="1912938" y="2655888"/>
          <p14:tracePt t="24845" x="1912938" y="2647950"/>
          <p14:tracePt t="24854" x="1912938" y="2640013"/>
          <p14:tracePt t="24863" x="1912938" y="2632075"/>
          <p14:tracePt t="24864" x="1920875" y="2624138"/>
          <p14:tracePt t="24874" x="1920875" y="2616200"/>
          <p14:tracePt t="24878" x="1920875" y="2608263"/>
          <p14:tracePt t="24882" x="1928813" y="2600325"/>
          <p14:tracePt t="24883" x="1928813" y="2592388"/>
          <p14:tracePt t="24890" x="1928813" y="2584450"/>
          <p14:tracePt t="24894" x="1928813" y="2576513"/>
          <p14:tracePt t="24898" x="1928813" y="2566988"/>
          <p14:tracePt t="24901" x="1928813" y="2559050"/>
          <p14:tracePt t="24906" x="1928813" y="2551113"/>
          <p14:tracePt t="24910" x="1928813" y="2543175"/>
          <p14:tracePt t="24914" x="1928813" y="2535238"/>
          <p14:tracePt t="24918" x="1928813" y="2527300"/>
          <p14:tracePt t="24922" x="1936750" y="2519363"/>
          <p14:tracePt t="24928" x="1936750" y="2511425"/>
          <p14:tracePt t="24934" x="1936750" y="2503488"/>
          <p14:tracePt t="24947" x="1936750" y="2487613"/>
          <p14:tracePt t="24956" x="1936750" y="2479675"/>
          <p14:tracePt t="24966" x="1936750" y="2471738"/>
          <p14:tracePt t="24970" x="1944688" y="2471738"/>
          <p14:tracePt t="24978" x="1944688" y="2463800"/>
          <p14:tracePt t="24984" x="1944688" y="2455863"/>
          <p14:tracePt t="24994" x="1944688" y="2447925"/>
          <p14:tracePt t="25006" x="1944688" y="2439988"/>
          <p14:tracePt t="25016" x="1944688" y="2432050"/>
          <p14:tracePt t="25022" x="1944688" y="2424113"/>
          <p14:tracePt t="25030" x="1952625" y="2424113"/>
          <p14:tracePt t="25034" x="1952625" y="2416175"/>
          <p14:tracePt t="25048" x="1952625" y="2408238"/>
          <p14:tracePt t="25062" x="1960563" y="2408238"/>
          <p14:tracePt t="25066" x="1960563" y="2400300"/>
          <p14:tracePt t="25079" x="1960563" y="2392363"/>
          <p14:tracePt t="25140" x="1960563" y="2384425"/>
          <p14:tracePt t="25166" x="1960563" y="2376488"/>
          <p14:tracePt t="25188" x="1960563" y="2368550"/>
          <p14:tracePt t="25198" x="1960563" y="2360613"/>
          <p14:tracePt t="25204" x="1968500" y="2360613"/>
          <p14:tracePt t="25306" x="1968500" y="2352675"/>
          <p14:tracePt t="25348" x="1976438" y="2352675"/>
          <p14:tracePt t="25368" x="1976438" y="2344738"/>
          <p14:tracePt t="25382" x="1984375" y="2344738"/>
          <p14:tracePt t="25411" x="1992313" y="2344738"/>
          <p14:tracePt t="25422" x="2000250" y="2344738"/>
          <p14:tracePt t="25491" x="2008188" y="2344738"/>
          <p14:tracePt t="25526" x="2017713" y="2344738"/>
          <p14:tracePt t="25546" x="2025650" y="2344738"/>
          <p14:tracePt t="25558" x="2033588" y="2344738"/>
          <p14:tracePt t="25574" x="2041525" y="2344738"/>
          <p14:tracePt t="25596" x="2049463" y="2344738"/>
          <p14:tracePt t="25612" x="2057400" y="2344738"/>
          <p14:tracePt t="25621" x="2065338" y="2344738"/>
          <p14:tracePt t="25626" x="2065338" y="2352675"/>
          <p14:tracePt t="25638" x="2065338" y="2360613"/>
          <p14:tracePt t="25641" x="2073275" y="2360613"/>
          <p14:tracePt t="25645" x="2073275" y="2368550"/>
          <p14:tracePt t="25652" x="2073275" y="2376488"/>
          <p14:tracePt t="25658" x="2081213" y="2376488"/>
          <p14:tracePt t="25659" x="2081213" y="2384425"/>
          <p14:tracePt t="25666" x="2081213" y="2392363"/>
          <p14:tracePt t="25670" x="2081213" y="2400300"/>
          <p14:tracePt t="25674" x="2081213" y="2408238"/>
          <p14:tracePt t="25681" x="2089150" y="2424113"/>
          <p14:tracePt t="25686" x="2089150" y="2432050"/>
          <p14:tracePt t="25690" x="2097088" y="2439988"/>
          <p14:tracePt t="25696" x="2097088" y="2447925"/>
          <p14:tracePt t="25701" x="2097088" y="2455863"/>
          <p14:tracePt t="25702" x="2097088" y="2463800"/>
          <p14:tracePt t="25706" x="2097088" y="2471738"/>
          <p14:tracePt t="25712" x="2105025" y="2479675"/>
          <p14:tracePt t="25716" x="2105025" y="2487613"/>
          <p14:tracePt t="25718" x="2105025" y="2495550"/>
          <p14:tracePt t="25722" x="2105025" y="2503488"/>
          <p14:tracePt t="25728" x="2105025" y="2511425"/>
          <p14:tracePt t="25731" x="2112963" y="2511425"/>
          <p14:tracePt t="25732" x="2112963" y="2519363"/>
          <p14:tracePt t="25736" x="2112963" y="2527300"/>
          <p14:tracePt t="25740" x="2112963" y="2535238"/>
          <p14:tracePt t="25746" x="2112963" y="2543175"/>
          <p14:tracePt t="25750" x="2112963" y="2551113"/>
          <p14:tracePt t="25752" x="2112963" y="2559050"/>
          <p14:tracePt t="25756" x="2112963" y="2566988"/>
          <p14:tracePt t="25762" x="2112963" y="2576513"/>
          <p14:tracePt t="25765" x="2112963" y="2584450"/>
          <p14:tracePt t="25768" x="2112963" y="2592388"/>
          <p14:tracePt t="25770" x="2120900" y="2592388"/>
          <p14:tracePt t="25772" x="2120900" y="2600325"/>
          <p14:tracePt t="25776" x="2120900" y="2608263"/>
          <p14:tracePt t="25781" x="2120900" y="2616200"/>
          <p14:tracePt t="25781" x="2120900" y="2624138"/>
          <p14:tracePt t="25787" x="2128838" y="2632075"/>
          <p14:tracePt t="25792" x="2128838" y="2640013"/>
          <p14:tracePt t="25796" x="2128838" y="2647950"/>
          <p14:tracePt t="25797" x="2128838" y="2655888"/>
          <p14:tracePt t="25802" x="2128838" y="2663825"/>
          <p14:tracePt t="25808" x="2128838" y="2671763"/>
          <p14:tracePt t="25813" x="2128838" y="2679700"/>
          <p14:tracePt t="25814" x="2128838" y="2687638"/>
          <p14:tracePt t="25818" x="2128838" y="2695575"/>
          <p14:tracePt t="25822" x="2128838" y="2703513"/>
          <p14:tracePt t="25826" x="2136775" y="2711450"/>
          <p14:tracePt t="25831" x="2136775" y="2719388"/>
          <p14:tracePt t="25831" x="2136775" y="2727325"/>
          <p14:tracePt t="25835" x="2136775" y="2735263"/>
          <p14:tracePt t="25842" x="2136775" y="2743200"/>
          <p14:tracePt t="25845" x="2136775" y="2751138"/>
          <p14:tracePt t="25846" x="2136775" y="2759075"/>
          <p14:tracePt t="25852" x="2136775" y="2767013"/>
          <p14:tracePt t="25856" x="2136775" y="2774950"/>
          <p14:tracePt t="25861" x="2144713" y="2782888"/>
          <p14:tracePt t="25864" x="2144713" y="2790825"/>
          <p14:tracePt t="25870" x="2144713" y="2798763"/>
          <p14:tracePt t="25876" x="2144713" y="2806700"/>
          <p14:tracePt t="25882" x="2144713" y="2814638"/>
          <p14:tracePt t="25884" x="2144713" y="2822575"/>
          <p14:tracePt t="25888" x="2144713" y="2830513"/>
          <p14:tracePt t="25891" x="2152650" y="2830513"/>
          <p14:tracePt t="25894" x="2152650" y="2838450"/>
          <p14:tracePt t="25900" x="2152650" y="2846388"/>
          <p14:tracePt t="25902" x="2160588" y="2854325"/>
          <p14:tracePt t="25908" x="2160588" y="2862263"/>
          <p14:tracePt t="25914" x="2160588" y="2870200"/>
          <p14:tracePt t="25922" x="2160588" y="2878138"/>
          <p14:tracePt t="25926" x="2160588" y="2886075"/>
          <p14:tracePt t="25937" x="2168525" y="2894013"/>
          <p14:tracePt t="25948" x="2168525" y="2901950"/>
          <p14:tracePt t="25956" x="2168525" y="2909888"/>
          <p14:tracePt t="25962" x="2168525" y="2919413"/>
          <p14:tracePt t="25972" x="2168525" y="2927350"/>
          <p14:tracePt t="25976" x="2176463" y="2927350"/>
          <p14:tracePt t="25986" x="2176463" y="2935288"/>
          <p14:tracePt t="26010" x="2176463" y="2943225"/>
          <p14:tracePt t="26020" x="2176463" y="2951163"/>
          <p14:tracePt t="26036" x="2176463" y="2959100"/>
          <p14:tracePt t="26054" x="2184400" y="2967038"/>
          <p14:tracePt t="26072" x="2184400" y="2974975"/>
          <p14:tracePt t="26094" x="2184400" y="2982913"/>
          <p14:tracePt t="26102" x="2184400" y="2990850"/>
          <p14:tracePt t="26125" x="2184400" y="2998788"/>
          <p14:tracePt t="26158" x="2184400" y="3006725"/>
          <p14:tracePt t="26240" x="2184400" y="3014663"/>
          <p14:tracePt t="26674" x="2184400" y="3022600"/>
          <p14:tracePt t="26986" x="2184400" y="3030538"/>
          <p14:tracePt t="27144" x="2176463" y="3030538"/>
          <p14:tracePt t="27176" x="2168525" y="3030538"/>
          <p14:tracePt t="27186" x="2160588" y="3030538"/>
          <p14:tracePt t="27191" x="2152650" y="3030538"/>
          <p14:tracePt t="27198" x="2152650" y="3022600"/>
          <p14:tracePt t="27201" x="2144713" y="3014663"/>
          <p14:tracePt t="27208" x="2136775" y="3014663"/>
          <p14:tracePt t="27212" x="2136775" y="3006725"/>
          <p14:tracePt t="27218" x="2128838" y="3006725"/>
          <p14:tracePt t="27220" x="2128838" y="2998788"/>
          <p14:tracePt t="27222" x="2120900" y="2998788"/>
          <p14:tracePt t="27226" x="2120900" y="2990850"/>
          <p14:tracePt t="27228" x="2112963" y="2982913"/>
          <p14:tracePt t="27234" x="2105025" y="2974975"/>
          <p14:tracePt t="27238" x="2097088" y="2974975"/>
          <p14:tracePt t="27240" x="2097088" y="2967038"/>
          <p14:tracePt t="27244" x="2089150" y="2967038"/>
          <p14:tracePt t="27246" x="2089150" y="2959100"/>
          <p14:tracePt t="27248" x="2081213" y="2959100"/>
          <p14:tracePt t="27252" x="2081213" y="2951163"/>
          <p14:tracePt t="27254" x="2073275" y="2943225"/>
          <p14:tracePt t="27261" x="2065338" y="2935288"/>
          <p14:tracePt t="27266" x="2065338" y="2927350"/>
          <p14:tracePt t="27268" x="2057400" y="2927350"/>
          <p14:tracePt t="27272" x="2049463" y="2919413"/>
          <p14:tracePt t="27274" x="2049463" y="2909888"/>
          <p14:tracePt t="27278" x="2041525" y="2909888"/>
          <p14:tracePt t="27280" x="2041525" y="2901950"/>
          <p14:tracePt t="27284" x="2033588" y="2901950"/>
          <p14:tracePt t="27286" x="2033588" y="2894013"/>
          <p14:tracePt t="27292" x="2025650" y="2886075"/>
          <p14:tracePt t="27296" x="2017713" y="2878138"/>
          <p14:tracePt t="27302" x="2008188" y="2870200"/>
          <p14:tracePt t="27306" x="2000250" y="2870200"/>
          <p14:tracePt t="27310" x="2000250" y="2862263"/>
          <p14:tracePt t="27314" x="1992313" y="2862263"/>
          <p14:tracePt t="27318" x="1984375" y="2862263"/>
          <p14:tracePt t="27320" x="1984375" y="2854325"/>
          <p14:tracePt t="27326" x="1984375" y="2846388"/>
          <p14:tracePt t="27332" x="1976438" y="2846388"/>
          <p14:tracePt t="27341" x="1976438" y="2838450"/>
          <p14:tracePt t="27351" x="1968500" y="2838450"/>
          <p14:tracePt t="27356" x="1968500" y="2830513"/>
          <p14:tracePt t="27371" x="1968500" y="2822575"/>
          <p14:tracePt t="27379" x="1968500" y="2814638"/>
          <p14:tracePt t="27388" x="1968500" y="2806700"/>
          <p14:tracePt t="27400" x="1968500" y="2798763"/>
          <p14:tracePt t="27410" x="1968500" y="2790825"/>
          <p14:tracePt t="27416" x="1968500" y="2782888"/>
          <p14:tracePt t="27426" x="1968500" y="2774950"/>
          <p14:tracePt t="27434" x="1968500" y="2767013"/>
          <p14:tracePt t="27442" x="1960563" y="2767013"/>
          <p14:tracePt t="27445" x="1960563" y="2759075"/>
          <p14:tracePt t="27450" x="1960563" y="2751138"/>
          <p14:tracePt t="27462" x="1960563" y="2743200"/>
          <p14:tracePt t="27466" x="1952625" y="2743200"/>
          <p14:tracePt t="27480" x="1952625" y="2735263"/>
          <p14:tracePt t="27564" x="1952625" y="2727325"/>
          <p14:tracePt t="27598" x="1944688" y="2727325"/>
          <p14:tracePt t="27625" x="1944688" y="2719388"/>
          <p14:tracePt t="28440" x="1944688" y="2727325"/>
          <p14:tracePt t="28451" x="1944688" y="2735263"/>
          <p14:tracePt t="28456" x="1944688" y="2743200"/>
          <p14:tracePt t="28461" x="1944688" y="2751138"/>
          <p14:tracePt t="28463" x="1944688" y="2759075"/>
          <p14:tracePt t="28469" x="1944688" y="2767013"/>
          <p14:tracePt t="28472" x="1952625" y="2774950"/>
          <p14:tracePt t="28477" x="1960563" y="2782888"/>
          <p14:tracePt t="28479" x="1960563" y="2790825"/>
          <p14:tracePt t="28483" x="1960563" y="2798763"/>
          <p14:tracePt t="28489" x="1960563" y="2806700"/>
          <p14:tracePt t="28491" x="1968500" y="2806700"/>
          <p14:tracePt t="28493" x="1968500" y="2814638"/>
          <p14:tracePt t="28495" x="1968500" y="2822575"/>
          <p14:tracePt t="28499" x="1968500" y="2830513"/>
          <p14:tracePt t="28504" x="1968500" y="2838450"/>
          <p14:tracePt t="28506" x="1976438" y="2838450"/>
          <p14:tracePt t="28511" x="1976438" y="2854325"/>
          <p14:tracePt t="28516" x="1976438" y="2862263"/>
          <p14:tracePt t="28517" x="1976438" y="2870200"/>
          <p14:tracePt t="28520" x="1984375" y="2878138"/>
          <p14:tracePt t="28525" x="1992313" y="2886075"/>
          <p14:tracePt t="28526" x="1992313" y="2894013"/>
          <p14:tracePt t="28529" x="1992313" y="2901950"/>
          <p14:tracePt t="28531" x="1992313" y="2909888"/>
          <p14:tracePt t="28533" x="2000250" y="2919413"/>
          <p14:tracePt t="28535" x="2000250" y="2927350"/>
          <p14:tracePt t="28539" x="2000250" y="2935288"/>
          <p14:tracePt t="28540" x="2000250" y="2951163"/>
          <p14:tracePt t="28544" x="2000250" y="2967038"/>
          <p14:tracePt t="28546" x="2008188" y="2974975"/>
          <p14:tracePt t="28549" x="2017713" y="2982913"/>
          <p14:tracePt t="28551" x="2017713" y="2998788"/>
          <p14:tracePt t="28553" x="2025650" y="3006725"/>
          <p14:tracePt t="28555" x="2025650" y="3014663"/>
          <p14:tracePt t="28555" x="2025650" y="3030538"/>
          <p14:tracePt t="28559" x="2033588" y="3038475"/>
          <p14:tracePt t="28561" x="2041525" y="3054350"/>
          <p14:tracePt t="28563" x="2041525" y="3062288"/>
          <p14:tracePt t="28563" x="2041525" y="3070225"/>
          <p14:tracePt t="28566" x="2049463" y="3086100"/>
          <p14:tracePt t="28569" x="2049463" y="3094038"/>
          <p14:tracePt t="28571" x="2057400" y="3109913"/>
          <p14:tracePt t="28573" x="2057400" y="3117850"/>
          <p14:tracePt t="28574" x="2057400" y="3125788"/>
          <p14:tracePt t="28576" x="2065338" y="3141663"/>
          <p14:tracePt t="28580" x="2065338" y="3149600"/>
          <p14:tracePt t="28581" x="2073275" y="3157538"/>
          <p14:tracePt t="28582" x="2073275" y="3173413"/>
          <p14:tracePt t="28583" x="2073275" y="3181350"/>
          <p14:tracePt t="28585" x="2081213" y="3189288"/>
          <p14:tracePt t="28589" x="2089150" y="3205163"/>
          <p14:tracePt t="28591" x="2089150" y="3213100"/>
          <p14:tracePt t="28593" x="2089150" y="3221038"/>
          <p14:tracePt t="28594" x="2097088" y="3236913"/>
          <p14:tracePt t="28597" x="2105025" y="3252788"/>
          <p14:tracePt t="28599" x="2105025" y="3262313"/>
          <p14:tracePt t="28601" x="2105025" y="3278188"/>
          <p14:tracePt t="28603" x="2112963" y="3286125"/>
          <p14:tracePt t="28604" x="2120900" y="3302000"/>
          <p14:tracePt t="28607" x="2120900" y="3309938"/>
          <p14:tracePt t="28609" x="2120900" y="3317875"/>
          <p14:tracePt t="28611" x="2128838" y="3341688"/>
          <p14:tracePt t="28613" x="2136775" y="3349625"/>
          <p14:tracePt t="28613" x="2144713" y="3365500"/>
          <p14:tracePt t="28616" x="2144713" y="3381375"/>
          <p14:tracePt t="28619" x="2144713" y="3397250"/>
          <p14:tracePt t="28621" x="2152650" y="3413125"/>
          <p14:tracePt t="28623" x="2160588" y="3429000"/>
          <p14:tracePt t="28625" x="2160588" y="3444875"/>
          <p14:tracePt t="28627" x="2160588" y="3460750"/>
          <p14:tracePt t="28629" x="2168525" y="3484563"/>
          <p14:tracePt t="28631" x="2176463" y="3500438"/>
          <p14:tracePt t="28633" x="2176463" y="3516313"/>
          <p14:tracePt t="28634" x="2184400" y="3524250"/>
          <p14:tracePt t="28637" x="2184400" y="3548063"/>
          <p14:tracePt t="28639" x="2192338" y="3571875"/>
          <p14:tracePt t="28641" x="2200275" y="3595688"/>
          <p14:tracePt t="28643" x="2200275" y="3605213"/>
          <p14:tracePt t="28643" x="2208213" y="3621088"/>
          <p14:tracePt t="28646" x="2208213" y="3636963"/>
          <p14:tracePt t="28649" x="2208213" y="3652838"/>
          <p14:tracePt t="28651" x="2216150" y="3684588"/>
          <p14:tracePt t="28652" x="2224088" y="3692525"/>
          <p14:tracePt t="28655" x="2224088" y="3716338"/>
          <p14:tracePt t="28656" x="2224088" y="3732213"/>
          <p14:tracePt t="28659" x="2232025" y="3748088"/>
          <p14:tracePt t="28661" x="2239963" y="3771900"/>
          <p14:tracePt t="28664" x="2247900" y="3811588"/>
          <p14:tracePt t="28667" x="2255838" y="3827463"/>
          <p14:tracePt t="28669" x="2263775" y="3851275"/>
          <p14:tracePt t="28671" x="2271713" y="3875088"/>
          <p14:tracePt t="28673" x="2271713" y="3890963"/>
          <p14:tracePt t="28674" x="2271713" y="3906838"/>
          <p14:tracePt t="28677" x="2279650" y="3938588"/>
          <p14:tracePt t="28679" x="2287588" y="3956050"/>
          <p14:tracePt t="28681" x="2295525" y="3979863"/>
          <p14:tracePt t="28682" x="2295525" y="3995738"/>
          <p14:tracePt t="28685" x="2303463" y="4011613"/>
          <p14:tracePt t="28687" x="2311400" y="4027488"/>
          <p14:tracePt t="28689" x="2311400" y="4051300"/>
          <p14:tracePt t="28690" x="2327275" y="4083050"/>
          <p14:tracePt t="28693" x="2327275" y="4090988"/>
          <p14:tracePt t="28693" x="2327275" y="4106863"/>
          <p14:tracePt t="28697" x="2335213" y="4122738"/>
          <p14:tracePt t="28699" x="2335213" y="4138613"/>
          <p14:tracePt t="28701" x="2343150" y="4162425"/>
          <p14:tracePt t="28703" x="2343150" y="4178300"/>
          <p14:tracePt t="28704" x="2343150" y="4186238"/>
          <p14:tracePt t="28707" x="2343150" y="4194175"/>
          <p14:tracePt t="28709" x="2351088" y="4217988"/>
          <p14:tracePt t="28711" x="2351088" y="4225925"/>
          <p14:tracePt t="28714" x="2359025" y="4241800"/>
          <p14:tracePt t="28718" x="2359025" y="4249738"/>
          <p14:tracePt t="28720" x="2359025" y="4257675"/>
          <p14:tracePt t="28723" x="2359025" y="4265613"/>
          <p14:tracePt t="28731" x="2359025" y="4273550"/>
          <p14:tracePt t="28738" x="2359025" y="4281488"/>
          <p14:tracePt t="28749" x="2359025" y="4291013"/>
          <p14:tracePt t="28753" x="2359025" y="4298950"/>
          <p14:tracePt t="28761" x="2359025" y="4306888"/>
          <p14:tracePt t="28771" x="2359025" y="4314825"/>
          <p14:tracePt t="28894" x="2351088" y="4314825"/>
          <p14:tracePt t="28901" x="2343150" y="4314825"/>
          <p14:tracePt t="28913" x="2335213" y="4314825"/>
          <p14:tracePt t="28923" x="2327275" y="4314825"/>
          <p14:tracePt t="28925" x="2327275" y="4306888"/>
          <p14:tracePt t="28929" x="2319338" y="4306888"/>
          <p14:tracePt t="28933" x="2311400" y="4306888"/>
          <p14:tracePt t="28938" x="2303463" y="4298950"/>
          <p14:tracePt t="28945" x="2295525" y="4291013"/>
          <p14:tracePt t="28965" x="2271713" y="4281488"/>
          <p14:tracePt t="28971" x="2263775" y="4281488"/>
          <p14:tracePt t="28972" x="2263775" y="4273550"/>
          <p14:tracePt t="28991" x="2263775" y="4265613"/>
          <p14:tracePt t="28993" x="2255838" y="4265613"/>
          <p14:tracePt t="28998" x="2255838" y="4257675"/>
          <p14:tracePt t="29007" x="2255838" y="4249738"/>
          <p14:tracePt t="29016" x="2255838" y="4241800"/>
          <p14:tracePt t="29021" x="2255838" y="4233863"/>
          <p14:tracePt t="29025" x="2255838" y="4225925"/>
          <p14:tracePt t="29029" x="2255838" y="4217988"/>
          <p14:tracePt t="29032" x="2247900" y="4217988"/>
          <p14:tracePt t="29035" x="2247900" y="4210050"/>
          <p14:tracePt t="29041" x="2247900" y="4202113"/>
          <p14:tracePt t="29043" x="2247900" y="4194175"/>
          <p14:tracePt t="29045" x="2239963" y="4194175"/>
          <p14:tracePt t="29049" x="2239963" y="4186238"/>
          <p14:tracePt t="29055" x="2239963" y="4178300"/>
          <p14:tracePt t="29062" x="2232025" y="4170363"/>
          <p14:tracePt t="29065" x="2232025" y="4162425"/>
          <p14:tracePt t="29075" x="2232025" y="4154488"/>
          <p14:tracePt t="29081" x="2224088" y="4154488"/>
          <p14:tracePt t="29087" x="2224088" y="4146550"/>
          <p14:tracePt t="29101" x="2224088" y="4138613"/>
          <p14:tracePt t="29109" x="2216150" y="4138613"/>
          <p14:tracePt t="29112" x="2216150" y="4130675"/>
          <p14:tracePt t="29115" x="2208213" y="4130675"/>
          <p14:tracePt t="29127" x="2200275" y="4122738"/>
          <p14:tracePt t="29135" x="2192338" y="4122738"/>
          <p14:tracePt t="29141" x="2192338" y="4114800"/>
          <p14:tracePt t="29145" x="2184400" y="4114800"/>
          <p14:tracePt t="29149" x="2176463" y="4114800"/>
          <p14:tracePt t="29155" x="2168525" y="4114800"/>
          <p14:tracePt t="29159" x="2168525" y="4106863"/>
          <p14:tracePt t="29162" x="2160588" y="4106863"/>
          <p14:tracePt t="29171" x="2152650" y="4106863"/>
          <p14:tracePt t="29175" x="2144713" y="4106863"/>
          <p14:tracePt t="29181" x="2144713" y="4098925"/>
          <p14:tracePt t="29207" x="2136775" y="4098925"/>
          <p14:tracePt t="29225" x="2136775" y="4090988"/>
          <p14:tracePt t="29253" x="2128838" y="4090988"/>
          <p14:tracePt t="29275" x="2128838" y="4083050"/>
          <p14:tracePt t="29279" x="2120900" y="4083050"/>
          <p14:tracePt t="29305" x="2120900" y="4075113"/>
          <p14:tracePt t="29473" x="2112963" y="4075113"/>
          <p14:tracePt t="29562" x="2112963" y="4083050"/>
          <p14:tracePt t="29567" x="2105025" y="4083050"/>
          <p14:tracePt t="29575" x="2105025" y="4090988"/>
          <p14:tracePt t="29581" x="2105025" y="4098925"/>
          <p14:tracePt t="29585" x="2097088" y="4098925"/>
          <p14:tracePt t="29589" x="2097088" y="4106863"/>
          <p14:tracePt t="29603" x="2097088" y="4114800"/>
          <p14:tracePt t="29607" x="2089150" y="4114800"/>
          <p14:tracePt t="29629" x="2089150" y="4122738"/>
          <p14:tracePt t="29677" x="2089150" y="4130675"/>
          <p14:tracePt t="29685" x="2089150" y="4138613"/>
          <p14:tracePt t="29691" x="2081213" y="4138613"/>
          <p14:tracePt t="29697" x="2081213" y="4146550"/>
          <p14:tracePt t="29705" x="2081213" y="4154488"/>
          <p14:tracePt t="29707" x="2073275" y="4154488"/>
          <p14:tracePt t="29715" x="2073275" y="4162425"/>
          <p14:tracePt t="29719" x="2065338" y="4170363"/>
          <p14:tracePt t="32597" x="2065338" y="4162425"/>
          <p14:tracePt t="32624" x="2065338" y="4154488"/>
          <p14:tracePt t="32643" x="2065338" y="4146550"/>
          <p14:tracePt t="32653" x="2065338" y="4138613"/>
          <p14:tracePt t="32657" x="2065338" y="4130675"/>
          <p14:tracePt t="32663" x="2065338" y="4122738"/>
          <p14:tracePt t="32669" x="2073275" y="4114800"/>
          <p14:tracePt t="32675" x="2081213" y="4114800"/>
          <p14:tracePt t="32677" x="2089150" y="4106863"/>
          <p14:tracePt t="32681" x="2097088" y="4106863"/>
          <p14:tracePt t="32683" x="2105025" y="4106863"/>
          <p14:tracePt t="32685" x="2112963" y="4098925"/>
          <p14:tracePt t="32687" x="2120900" y="4098925"/>
          <p14:tracePt t="32689" x="2128838" y="4098925"/>
          <p14:tracePt t="32691" x="2136775" y="4098925"/>
          <p14:tracePt t="32693" x="2152650" y="4090988"/>
          <p14:tracePt t="32695" x="2168525" y="4090988"/>
          <p14:tracePt t="32697" x="2176463" y="4090988"/>
          <p14:tracePt t="32699" x="2192338" y="4083050"/>
          <p14:tracePt t="32701" x="2208213" y="4083050"/>
          <p14:tracePt t="32703" x="2216150" y="4083050"/>
          <p14:tracePt t="32705" x="2224088" y="4083050"/>
          <p14:tracePt t="32707" x="2239963" y="4083050"/>
          <p14:tracePt t="32709" x="2263775" y="4083050"/>
          <p14:tracePt t="32712" x="2271713" y="4083050"/>
          <p14:tracePt t="32714" x="2287588" y="4075113"/>
          <p14:tracePt t="32715" x="2303463" y="4075113"/>
          <p14:tracePt t="32717" x="2319338" y="4067175"/>
          <p14:tracePt t="32719" x="2335213" y="4067175"/>
          <p14:tracePt t="32721" x="2351088" y="4067175"/>
          <p14:tracePt t="32723" x="2359025" y="4067175"/>
          <p14:tracePt t="32725" x="2374900" y="4067175"/>
          <p14:tracePt t="32727" x="2392363" y="4067175"/>
          <p14:tracePt t="32729" x="2408238" y="4067175"/>
          <p14:tracePt t="32731" x="2424113" y="4067175"/>
          <p14:tracePt t="32734" x="2447925" y="4067175"/>
          <p14:tracePt t="32735" x="2455863" y="4067175"/>
          <p14:tracePt t="32737" x="2471738" y="4067175"/>
          <p14:tracePt t="32738" x="2487613" y="4067175"/>
          <p14:tracePt t="32741" x="2511425" y="4067175"/>
          <p14:tracePt t="32742" x="2527300" y="4067175"/>
          <p14:tracePt t="32744" x="2543175" y="4067175"/>
          <p14:tracePt t="32747" x="2559050" y="4067175"/>
          <p14:tracePt t="32748" x="2574925" y="4067175"/>
          <p14:tracePt t="32750" x="2590800" y="4067175"/>
          <p14:tracePt t="32753" x="2606675" y="4067175"/>
          <p14:tracePt t="32755" x="2622550" y="4067175"/>
          <p14:tracePt t="32757" x="2638425" y="4067175"/>
          <p14:tracePt t="32759" x="2654300" y="4067175"/>
          <p14:tracePt t="32761" x="2670175" y="4067175"/>
          <p14:tracePt t="32763" x="2678113" y="4067175"/>
          <p14:tracePt t="32765" x="2701925" y="4067175"/>
          <p14:tracePt t="32766" x="2717800" y="4067175"/>
          <p14:tracePt t="32768" x="2725738" y="4067175"/>
          <p14:tracePt t="32771" x="2733675" y="4067175"/>
          <p14:tracePt t="32773" x="2751138" y="4067175"/>
          <p14:tracePt t="32775" x="2759075" y="4067175"/>
          <p14:tracePt t="32777" x="2767013" y="4075113"/>
          <p14:tracePt t="32779" x="2782888" y="4075113"/>
          <p14:tracePt t="32781" x="2798763" y="4075113"/>
          <p14:tracePt t="32783" x="2806700" y="4075113"/>
          <p14:tracePt t="32785" x="2814638" y="4075113"/>
          <p14:tracePt t="32787" x="2822575" y="4075113"/>
          <p14:tracePt t="32789" x="2830513" y="4075113"/>
          <p14:tracePt t="32791" x="2838450" y="4075113"/>
          <p14:tracePt t="32793" x="2846388" y="4083050"/>
          <p14:tracePt t="32795" x="2854325" y="4083050"/>
          <p14:tracePt t="32797" x="2862263" y="4083050"/>
          <p14:tracePt t="32799" x="2870200" y="4083050"/>
          <p14:tracePt t="32801" x="2878138" y="4083050"/>
          <p14:tracePt t="32803" x="2886075" y="4083050"/>
          <p14:tracePt t="32805" x="2894013" y="4083050"/>
          <p14:tracePt t="32807" x="2901950" y="4090988"/>
          <p14:tracePt t="32812" x="2909888" y="4090988"/>
          <p14:tracePt t="32813" x="2917825" y="4090988"/>
          <p14:tracePt t="32817" x="2925763" y="4090988"/>
          <p14:tracePt t="32819" x="2941638" y="4090988"/>
          <p14:tracePt t="32823" x="2949575" y="4090988"/>
          <p14:tracePt t="32825" x="2957513" y="4090988"/>
          <p14:tracePt t="32827" x="2965450" y="4090988"/>
          <p14:tracePt t="32829" x="2973388" y="4090988"/>
          <p14:tracePt t="32831" x="2981325" y="4090988"/>
          <p14:tracePt t="32832" x="2989263" y="4090988"/>
          <p14:tracePt t="32834" x="2997200" y="4090988"/>
          <p14:tracePt t="32837" x="3005138" y="4090988"/>
          <p14:tracePt t="32839" x="3013075" y="4090988"/>
          <p14:tracePt t="32841" x="3021013" y="4090988"/>
          <p14:tracePt t="32843" x="3028950" y="4098925"/>
          <p14:tracePt t="32845" x="3036888" y="4098925"/>
          <p14:tracePt t="32847" x="3044825" y="4098925"/>
          <p14:tracePt t="32848" x="3052763" y="4098925"/>
          <p14:tracePt t="32850" x="3060700" y="4098925"/>
          <p14:tracePt t="32853" x="3068638" y="4098925"/>
          <p14:tracePt t="32855" x="3076575" y="4098925"/>
          <p14:tracePt t="32857" x="3084513" y="4098925"/>
          <p14:tracePt t="32859" x="3092450" y="4098925"/>
          <p14:tracePt t="32863" x="3109913" y="4098925"/>
          <p14:tracePt t="32867" x="3117850" y="4098925"/>
          <p14:tracePt t="32871" x="3125788" y="4098925"/>
          <p14:tracePt t="32877" x="3133725" y="4098925"/>
          <p14:tracePt t="32879" x="3141663" y="4098925"/>
          <p14:tracePt t="32887" x="3149600" y="4098925"/>
          <p14:tracePt t="32901" x="3157538" y="4098925"/>
          <p14:tracePt t="32933" x="3165475" y="4098925"/>
          <p14:tracePt t="32947" x="3173413" y="4098925"/>
          <p14:tracePt t="32961" x="3181350" y="4098925"/>
          <p14:tracePt t="32971" x="3189288" y="4098925"/>
          <p14:tracePt t="32981" x="3197225" y="4098925"/>
          <p14:tracePt t="32987" x="3205163" y="4098925"/>
          <p14:tracePt t="32995" x="3213100" y="4098925"/>
          <p14:tracePt t="33055" x="3213100" y="4090988"/>
          <p14:tracePt t="33065" x="3221038" y="4090988"/>
          <p14:tracePt t="33073" x="3228975" y="4090988"/>
          <p14:tracePt t="33077" x="3228975" y="4083050"/>
          <p14:tracePt t="33085" x="3236913" y="4083050"/>
          <p14:tracePt t="33089" x="3244850" y="4083050"/>
          <p14:tracePt t="33101" x="3252788" y="4083050"/>
          <p14:tracePt t="33165" x="3260725" y="4083050"/>
          <p14:tracePt t="33175" x="3268663" y="4083050"/>
          <p14:tracePt t="33181" x="3276600" y="4083050"/>
          <p14:tracePt t="33189" x="3284538" y="4083050"/>
          <p14:tracePt t="33197" x="3292475" y="4083050"/>
          <p14:tracePt t="33205" x="3300413" y="4083050"/>
          <p14:tracePt t="33215" x="3308350" y="4083050"/>
          <p14:tracePt t="33291" x="3316288" y="4083050"/>
          <p14:tracePt t="33307" x="3324225" y="4083050"/>
          <p14:tracePt t="33315" x="3332163" y="4083050"/>
          <p14:tracePt t="33319" x="3332163" y="4075113"/>
          <p14:tracePt t="33331" x="3340100" y="4075113"/>
          <p14:tracePt t="33953" x="3340100" y="4067175"/>
          <p14:tracePt t="33965" x="3340100" y="4059238"/>
          <p14:tracePt t="33969" x="3340100" y="4051300"/>
          <p14:tracePt t="33989" x="3340100" y="4043363"/>
          <p14:tracePt t="34011" x="3340100" y="4035425"/>
          <p14:tracePt t="34023" x="3340100" y="4027488"/>
          <p14:tracePt t="34027" x="3340100" y="4019550"/>
          <p14:tracePt t="34035" x="3340100" y="4011613"/>
          <p14:tracePt t="34039" x="3340100" y="4003675"/>
          <p14:tracePt t="34047" x="3340100" y="3995738"/>
          <p14:tracePt t="34048" x="3340100" y="3987800"/>
          <p14:tracePt t="34053" x="3340100" y="3979863"/>
          <p14:tracePt t="34059" x="3340100" y="3971925"/>
          <p14:tracePt t="34065" x="3340100" y="3963988"/>
          <p14:tracePt t="34071" x="3340100" y="3956050"/>
          <p14:tracePt t="34121" x="3332163" y="3956050"/>
          <p14:tracePt t="34145" x="3324225" y="3956050"/>
          <p14:tracePt t="34171" x="3324225" y="3963988"/>
          <p14:tracePt t="34193" x="3324225" y="3971925"/>
          <p14:tracePt t="34251" x="3332163" y="3971925"/>
          <p14:tracePt t="34253" x="3340100" y="3971925"/>
          <p14:tracePt t="34257" x="3348038" y="3971925"/>
          <p14:tracePt t="34259" x="3363913" y="3971925"/>
          <p14:tracePt t="34265" x="3387725" y="3971925"/>
          <p14:tracePt t="34266" x="3403600" y="3971925"/>
          <p14:tracePt t="34268" x="3411538" y="3971925"/>
          <p14:tracePt t="34270" x="3427413" y="3963988"/>
          <p14:tracePt t="34273" x="3435350" y="3963988"/>
          <p14:tracePt t="34275" x="3459163" y="3963988"/>
          <p14:tracePt t="34277" x="3476625" y="3963988"/>
          <p14:tracePt t="34279" x="3484563" y="3963988"/>
          <p14:tracePt t="34281" x="3508375" y="3963988"/>
          <p14:tracePt t="34283" x="3516313" y="3963988"/>
          <p14:tracePt t="34284" x="3532188" y="3956050"/>
          <p14:tracePt t="34286" x="3548063" y="3956050"/>
          <p14:tracePt t="34288" x="3556000" y="3956050"/>
          <p14:tracePt t="34290" x="3571875" y="3956050"/>
          <p14:tracePt t="34292" x="3587750" y="3948113"/>
          <p14:tracePt t="34295" x="3603625" y="3948113"/>
          <p14:tracePt t="34297" x="3611563" y="3948113"/>
          <p14:tracePt t="34298" x="3619500" y="3948113"/>
          <p14:tracePt t="34300" x="3635375" y="3948113"/>
          <p14:tracePt t="34302" x="3643313" y="3948113"/>
          <p14:tracePt t="34304" x="3651250" y="3938588"/>
          <p14:tracePt t="34307" x="3659188" y="3938588"/>
          <p14:tracePt t="34309" x="3667125" y="3938588"/>
          <p14:tracePt t="34311" x="3675063" y="3930650"/>
          <p14:tracePt t="34313" x="3683000" y="3930650"/>
          <p14:tracePt t="34315" x="3690938" y="3930650"/>
          <p14:tracePt t="34317" x="3698875" y="3930650"/>
          <p14:tracePt t="34321" x="3706813" y="3930650"/>
          <p14:tracePt t="34323" x="3706813" y="3922713"/>
          <p14:tracePt t="34325" x="3714750" y="3922713"/>
          <p14:tracePt t="34337" x="3722688" y="3922713"/>
          <p14:tracePt t="34349" x="3722688" y="3914775"/>
          <p14:tracePt t="34381" x="3722688" y="3906838"/>
          <p14:tracePt t="34403" x="3722688" y="3898900"/>
          <p14:tracePt t="34409" x="3714750" y="3898900"/>
          <p14:tracePt t="34412" x="3706813" y="3890963"/>
          <p14:tracePt t="34415" x="3698875" y="3883025"/>
          <p14:tracePt t="34417" x="3690938" y="3883025"/>
          <p14:tracePt t="34419" x="3683000" y="3875088"/>
          <p14:tracePt t="34421" x="3667125" y="3875088"/>
          <p14:tracePt t="34423" x="3659188" y="3875088"/>
          <p14:tracePt t="34425" x="3651250" y="3867150"/>
          <p14:tracePt t="34427" x="3635375" y="3859213"/>
          <p14:tracePt t="34429" x="3627438" y="3859213"/>
          <p14:tracePt t="34431" x="3619500" y="3859213"/>
          <p14:tracePt t="34433" x="3603625" y="3859213"/>
          <p14:tracePt t="34435" x="3595688" y="3859213"/>
          <p14:tracePt t="34437" x="3587750" y="3851275"/>
          <p14:tracePt t="34439" x="3571875" y="3851275"/>
          <p14:tracePt t="34441" x="3563938" y="3851275"/>
          <p14:tracePt t="34443" x="3556000" y="3843338"/>
          <p14:tracePt t="34445" x="3548063" y="3843338"/>
          <p14:tracePt t="34447" x="3524250" y="3843338"/>
          <p14:tracePt t="34449" x="3516313" y="3843338"/>
          <p14:tracePt t="34451" x="3508375" y="3843338"/>
          <p14:tracePt t="34453" x="3500438" y="3843338"/>
          <p14:tracePt t="34455" x="3476625" y="3843338"/>
          <p14:tracePt t="34457" x="3467100" y="3843338"/>
          <p14:tracePt t="34459" x="3451225" y="3843338"/>
          <p14:tracePt t="34462" x="3443288" y="3843338"/>
          <p14:tracePt t="34463" x="3427413" y="3843338"/>
          <p14:tracePt t="34465" x="3403600" y="3843338"/>
          <p14:tracePt t="34467" x="3387725" y="3843338"/>
          <p14:tracePt t="34469" x="3379788" y="3843338"/>
          <p14:tracePt t="34471" x="3363913" y="3843338"/>
          <p14:tracePt t="34473" x="3348038" y="3843338"/>
          <p14:tracePt t="34475" x="3332163" y="3843338"/>
          <p14:tracePt t="34477" x="3316288" y="3843338"/>
          <p14:tracePt t="34480" x="3300413" y="3843338"/>
          <p14:tracePt t="34481" x="3284538" y="3843338"/>
          <p14:tracePt t="34483" x="3268663" y="3843338"/>
          <p14:tracePt t="34486" x="3252788" y="3843338"/>
          <p14:tracePt t="34487" x="3236913" y="3843338"/>
          <p14:tracePt t="34489" x="3228975" y="3843338"/>
          <p14:tracePt t="34491" x="3213100" y="3843338"/>
          <p14:tracePt t="34493" x="3205163" y="3851275"/>
          <p14:tracePt t="34494" x="3189288" y="3851275"/>
          <p14:tracePt t="34497" x="3181350" y="3851275"/>
          <p14:tracePt t="34501" x="3165475" y="3851275"/>
          <p14:tracePt t="34504" x="3157538" y="3851275"/>
          <p14:tracePt t="34506" x="3157538" y="3859213"/>
          <p14:tracePt t="34508" x="3149600" y="3859213"/>
          <p14:tracePt t="34515" x="3141663" y="3859213"/>
          <p14:tracePt t="34521" x="3133725" y="3859213"/>
          <p14:tracePt t="34523" x="3133725" y="3867150"/>
          <p14:tracePt t="34573" x="3133725" y="3875088"/>
          <p14:tracePt t="34577" x="3133725" y="3883025"/>
          <p14:tracePt t="34585" x="3133725" y="3890963"/>
          <p14:tracePt t="34593" x="3133725" y="3898900"/>
          <p14:tracePt t="34599" x="3133725" y="3906838"/>
          <p14:tracePt t="34603" x="3133725" y="3914775"/>
          <p14:tracePt t="34612" x="3133725" y="3922713"/>
          <p14:tracePt t="34621" x="3133725" y="3930650"/>
          <p14:tracePt t="34623" x="3141663" y="3930650"/>
          <p14:tracePt t="34631" x="3141663" y="3938588"/>
          <p14:tracePt t="34633" x="3149600" y="3938588"/>
          <p14:tracePt t="34643" x="3149600" y="3948113"/>
          <p14:tracePt t="35105" x="3157538" y="3948113"/>
          <p14:tracePt t="35119" x="3165475" y="3948113"/>
          <p14:tracePt t="35123" x="3165475" y="3956050"/>
          <p14:tracePt t="35127" x="3173413" y="3956050"/>
          <p14:tracePt t="35129" x="3181350" y="3963988"/>
          <p14:tracePt t="35135" x="3189288" y="3963988"/>
          <p14:tracePt t="35137" x="3189288" y="3971925"/>
          <p14:tracePt t="35139" x="3197225" y="3971925"/>
          <p14:tracePt t="35144" x="3197225" y="3979863"/>
          <p14:tracePt t="35151" x="3205163" y="3979863"/>
          <p14:tracePt t="35159" x="3213100" y="3979863"/>
          <p14:tracePt t="35163" x="3213100" y="3987800"/>
          <p14:tracePt t="35173" x="3221038" y="3987800"/>
          <p14:tracePt t="35193" x="3221038" y="3995738"/>
          <p14:tracePt t="35195" x="3228975" y="3995738"/>
          <p14:tracePt t="35212" x="3236913" y="3995738"/>
          <p14:tracePt t="35215" x="3244850" y="3995738"/>
          <p14:tracePt t="35221" x="3244850" y="4003675"/>
          <p14:tracePt t="35223" x="3252788" y="4003675"/>
          <p14:tracePt t="35229" x="3260725" y="4011613"/>
          <p14:tracePt t="35233" x="3268663" y="4011613"/>
          <p14:tracePt t="35235" x="3276600" y="4011613"/>
          <p14:tracePt t="35239" x="3284538" y="4011613"/>
          <p14:tracePt t="35243" x="3292475" y="4011613"/>
          <p14:tracePt t="35247" x="3300413" y="4011613"/>
          <p14:tracePt t="35250" x="3308350" y="4011613"/>
          <p14:tracePt t="35251" x="3308350" y="4019550"/>
          <p14:tracePt t="35255" x="3316288" y="4019550"/>
          <p14:tracePt t="35257" x="3324225" y="4019550"/>
          <p14:tracePt t="35259" x="3332163" y="4019550"/>
          <p14:tracePt t="35263" x="3340100" y="4019550"/>
          <p14:tracePt t="35267" x="3348038" y="4019550"/>
          <p14:tracePt t="35271" x="3355975" y="4019550"/>
          <p14:tracePt t="35272" x="3363913" y="4027488"/>
          <p14:tracePt t="35274" x="3371850" y="4027488"/>
          <p14:tracePt t="35279" x="3387725" y="4027488"/>
          <p14:tracePt t="35281" x="3395663" y="4027488"/>
          <p14:tracePt t="35285" x="3403600" y="4027488"/>
          <p14:tracePt t="35287" x="3411538" y="4027488"/>
          <p14:tracePt t="35289" x="3419475" y="4027488"/>
          <p14:tracePt t="35291" x="3427413" y="4027488"/>
          <p14:tracePt t="35293" x="3435350" y="4027488"/>
          <p14:tracePt t="35294" x="3451225" y="4027488"/>
          <p14:tracePt t="35297" x="3459163" y="4027488"/>
          <p14:tracePt t="35300" x="3476625" y="4027488"/>
          <p14:tracePt t="35302" x="3484563" y="4035425"/>
          <p14:tracePt t="35304" x="3492500" y="4035425"/>
          <p14:tracePt t="35306" x="3500438" y="4035425"/>
          <p14:tracePt t="35309" x="3524250" y="4035425"/>
          <p14:tracePt t="35311" x="3532188" y="4043363"/>
          <p14:tracePt t="35313" x="3548063" y="4043363"/>
          <p14:tracePt t="35315" x="3556000" y="4043363"/>
          <p14:tracePt t="35317" x="3579813" y="4043363"/>
          <p14:tracePt t="35319" x="3595688" y="4043363"/>
          <p14:tracePt t="35321" x="3611563" y="4051300"/>
          <p14:tracePt t="35323" x="3635375" y="4051300"/>
          <p14:tracePt t="35325" x="3651250" y="4051300"/>
          <p14:tracePt t="35327" x="3667125" y="4051300"/>
          <p14:tracePt t="35329" x="3683000" y="4051300"/>
          <p14:tracePt t="35331" x="3706813" y="4051300"/>
          <p14:tracePt t="35333" x="3722688" y="4051300"/>
          <p14:tracePt t="35335" x="3754438" y="4059238"/>
          <p14:tracePt t="35337" x="3770313" y="4059238"/>
          <p14:tracePt t="35339" x="3786188" y="4059238"/>
          <p14:tracePt t="35341" x="3802063" y="4067175"/>
          <p14:tracePt t="35343" x="3817938" y="4067175"/>
          <p14:tracePt t="35345" x="3833813" y="4067175"/>
          <p14:tracePt t="35347" x="3851275" y="4067175"/>
          <p14:tracePt t="35348" x="3875088" y="4075113"/>
          <p14:tracePt t="35351" x="3898900" y="4075113"/>
          <p14:tracePt t="35353" x="3914775" y="4075113"/>
          <p14:tracePt t="35355" x="3930650" y="4075113"/>
          <p14:tracePt t="35357" x="3946525" y="4075113"/>
          <p14:tracePt t="35359" x="3962400" y="4075113"/>
          <p14:tracePt t="35361" x="3978275" y="4083050"/>
          <p14:tracePt t="35363" x="4002088" y="4083050"/>
          <p14:tracePt t="35365" x="4010025" y="4083050"/>
          <p14:tracePt t="35366" x="4025900" y="4083050"/>
          <p14:tracePt t="35368" x="4033838" y="4090988"/>
          <p14:tracePt t="35372" x="4049713" y="4090988"/>
          <p14:tracePt t="35372" x="4073525" y="4090988"/>
          <p14:tracePt t="35374" x="4081463" y="4090988"/>
          <p14:tracePt t="35377" x="4089400" y="4090988"/>
          <p14:tracePt t="35379" x="4105275" y="4090988"/>
          <p14:tracePt t="35380" x="4121150" y="4090988"/>
          <p14:tracePt t="35384" x="4137025" y="4090988"/>
          <p14:tracePt t="35386" x="4144963" y="4090988"/>
          <p14:tracePt t="35389" x="4152900" y="4090988"/>
          <p14:tracePt t="35391" x="4160838" y="4090988"/>
          <p14:tracePt t="35395" x="4168775" y="4090988"/>
          <p14:tracePt t="35397" x="4176713" y="4090988"/>
          <p14:tracePt t="35399" x="4184650" y="4090988"/>
          <p14:tracePt t="35400" x="4192588" y="4090988"/>
          <p14:tracePt t="35405" x="4200525" y="4090988"/>
          <p14:tracePt t="35409" x="4210050" y="4090988"/>
          <p14:tracePt t="35412" x="4217988" y="4090988"/>
          <p14:tracePt t="35415" x="4225925" y="4090988"/>
          <p14:tracePt t="35419" x="4241800" y="4090988"/>
          <p14:tracePt t="35423" x="4249738" y="4090988"/>
          <p14:tracePt t="35425" x="4257675" y="4090988"/>
          <p14:tracePt t="35427" x="4265613" y="4090988"/>
          <p14:tracePt t="35429" x="4273550" y="4090988"/>
          <p14:tracePt t="35433" x="4289425" y="4098925"/>
          <p14:tracePt t="35436" x="4297363" y="4098925"/>
          <p14:tracePt t="35439" x="4313238" y="4098925"/>
          <p14:tracePt t="35440" x="4321175" y="4098925"/>
          <p14:tracePt t="35443" x="4329113" y="4098925"/>
          <p14:tracePt t="35445" x="4344988" y="4098925"/>
          <p14:tracePt t="35447" x="4352925" y="4106863"/>
          <p14:tracePt t="35449" x="4360863" y="4106863"/>
          <p14:tracePt t="35451" x="4376738" y="4106863"/>
          <p14:tracePt t="35453" x="4392613" y="4106863"/>
          <p14:tracePt t="35455" x="4400550" y="4106863"/>
          <p14:tracePt t="35457" x="4416425" y="4106863"/>
          <p14:tracePt t="35459" x="4432300" y="4106863"/>
          <p14:tracePt t="35461" x="4448175" y="4114800"/>
          <p14:tracePt t="35463" x="4471988" y="4114800"/>
          <p14:tracePt t="35465" x="4487863" y="4114800"/>
          <p14:tracePt t="35467" x="4503738" y="4114800"/>
          <p14:tracePt t="35469" x="4511675" y="4122738"/>
          <p14:tracePt t="35471" x="4535488" y="4122738"/>
          <p14:tracePt t="35473" x="4551363" y="4122738"/>
          <p14:tracePt t="35475" x="4567238" y="4122738"/>
          <p14:tracePt t="35476" x="4576763" y="4122738"/>
          <p14:tracePt t="35479" x="4592638" y="4122738"/>
          <p14:tracePt t="35481" x="4600575" y="4122738"/>
          <p14:tracePt t="35483" x="4616450" y="4122738"/>
          <p14:tracePt t="35485" x="4624388" y="4122738"/>
          <p14:tracePt t="35486" x="4640263" y="4122738"/>
          <p14:tracePt t="35489" x="4648200" y="4122738"/>
          <p14:tracePt t="35493" x="4664075" y="4122738"/>
          <p14:tracePt t="35497" x="4672013" y="4122738"/>
          <p14:tracePt t="35501" x="4679950" y="4122738"/>
          <p14:tracePt t="35509" x="4687888" y="4122738"/>
          <p14:tracePt t="35531" x="4695825" y="4122738"/>
          <p14:tracePt t="35555" x="4703763" y="4122738"/>
          <p14:tracePt t="35565" x="4711700" y="4122738"/>
          <p14:tracePt t="35573" x="4719638" y="4122738"/>
          <p14:tracePt t="35581" x="4727575" y="4122738"/>
          <p14:tracePt t="35583" x="4735513" y="4122738"/>
          <p14:tracePt t="35589" x="4743450" y="4122738"/>
          <p14:tracePt t="35595" x="4751388" y="4122738"/>
          <p14:tracePt t="35601" x="4759325" y="4122738"/>
          <p14:tracePt t="35607" x="4767263" y="4122738"/>
          <p14:tracePt t="35623" x="4767263" y="4114800"/>
          <p14:tracePt t="36495" x="4767263" y="4106863"/>
          <p14:tracePt t="36501" x="4775200" y="4106863"/>
          <p14:tracePt t="36513" x="4775200" y="4098925"/>
          <p14:tracePt t="36549" x="4783138" y="4098925"/>
          <p14:tracePt t="36559" x="4783138" y="4090988"/>
          <p14:tracePt t="36587" x="4791075" y="4090988"/>
          <p14:tracePt t="36591" x="4791075" y="4083050"/>
          <p14:tracePt t="36687" x="4799013" y="4083050"/>
          <p14:tracePt t="36693" x="4799013" y="4075113"/>
          <p14:tracePt t="36701" x="4799013" y="4067175"/>
          <p14:tracePt t="36713" x="4806950" y="4067175"/>
          <p14:tracePt t="36735" x="4806950" y="4059238"/>
          <p14:tracePt t="36745" x="4814888" y="4059238"/>
          <p14:tracePt t="36769" x="4814888" y="4051300"/>
          <p14:tracePt t="36775" x="4822825" y="4051300"/>
          <p14:tracePt t="36789" x="4830763" y="4051300"/>
          <p14:tracePt t="36799" x="4830763" y="4043363"/>
          <p14:tracePt t="36807" x="4838700" y="4043363"/>
          <p14:tracePt t="36812" x="4838700" y="4035425"/>
          <p14:tracePt t="36825" x="4846638" y="4035425"/>
          <p14:tracePt t="36835" x="4846638" y="4027488"/>
          <p14:tracePt t="36839" x="4854575" y="4027488"/>
          <p14:tracePt t="36851" x="4862513" y="4027488"/>
          <p14:tracePt t="36871" x="4870450" y="4027488"/>
          <p14:tracePt t="36895" x="4870450" y="4019550"/>
          <p14:tracePt t="36921" x="4878388" y="4019550"/>
          <p14:tracePt t="36945" x="4886325" y="4019550"/>
          <p14:tracePt t="36963" x="4894263" y="4019550"/>
          <p14:tracePt t="36969" x="4894263" y="4011613"/>
          <p14:tracePt t="36991" x="4902200" y="4011613"/>
          <p14:tracePt t="37093" x="4902200" y="4003675"/>
          <p14:tracePt t="37137" x="4910138" y="4003675"/>
          <p14:tracePt t="37181" x="4918075" y="4003675"/>
          <p14:tracePt t="37285" x="4926013" y="4003675"/>
          <p14:tracePt t="37303" x="4933950" y="4003675"/>
          <p14:tracePt t="37339" x="4933950" y="3995738"/>
          <p14:tracePt t="39133" x="4943475" y="3995738"/>
          <p14:tracePt t="39141" x="4951413" y="3995738"/>
          <p14:tracePt t="39144" x="4951413" y="3987800"/>
          <p14:tracePt t="39149" x="4959350" y="3987800"/>
          <p14:tracePt t="39150" x="4967288" y="3987800"/>
          <p14:tracePt t="39157" x="4975225" y="3987800"/>
          <p14:tracePt t="39162" x="4983163" y="3979863"/>
          <p14:tracePt t="39163" x="4991100" y="3979863"/>
          <p14:tracePt t="39165" x="4999038" y="3979863"/>
          <p14:tracePt t="39167" x="5006975" y="3979863"/>
          <p14:tracePt t="39169" x="5006975" y="3971925"/>
          <p14:tracePt t="39171" x="5022850" y="3971925"/>
          <p14:tracePt t="39175" x="5030788" y="3971925"/>
          <p14:tracePt t="39179" x="5046663" y="3971925"/>
          <p14:tracePt t="39183" x="5054600" y="3963988"/>
          <p14:tracePt t="39185" x="5062538" y="3963988"/>
          <p14:tracePt t="39187" x="5070475" y="3963988"/>
          <p14:tracePt t="39189" x="5078413" y="3963988"/>
          <p14:tracePt t="39193" x="5094288" y="3963988"/>
          <p14:tracePt t="39195" x="5094288" y="3956050"/>
          <p14:tracePt t="39197" x="5102225" y="3956050"/>
          <p14:tracePt t="39201" x="5110163" y="3956050"/>
          <p14:tracePt t="39205" x="5118100" y="3956050"/>
          <p14:tracePt t="39207" x="5126038" y="3956050"/>
          <p14:tracePt t="39209" x="5126038" y="3948113"/>
          <p14:tracePt t="39213" x="5133975" y="3948113"/>
          <p14:tracePt t="39217" x="5133975" y="3938588"/>
          <p14:tracePt t="39229" x="5133975" y="3930650"/>
          <p14:tracePt t="39243" x="5133975" y="3922713"/>
          <p14:tracePt t="39248" x="5141913" y="3922713"/>
          <p14:tracePt t="39251" x="5141913" y="3914775"/>
          <p14:tracePt t="39261" x="5141913" y="3906838"/>
          <p14:tracePt t="39265" x="5141913" y="3898900"/>
          <p14:tracePt t="39273" x="5141913" y="3890963"/>
          <p14:tracePt t="39275" x="5149850" y="3890963"/>
          <p14:tracePt t="39283" x="5149850" y="3883025"/>
          <p14:tracePt t="39285" x="5157788" y="3883025"/>
          <p14:tracePt t="39291" x="5157788" y="3875088"/>
          <p14:tracePt t="39297" x="5157788" y="3867150"/>
          <p14:tracePt t="39303" x="5165725" y="3859213"/>
          <p14:tracePt t="39313" x="5165725" y="3851275"/>
          <p14:tracePt t="39321" x="5165725" y="3843338"/>
          <p14:tracePt t="39325" x="5165725" y="3835400"/>
          <p14:tracePt t="39335" x="5173663" y="3827463"/>
          <p14:tracePt t="39341" x="5173663" y="3819525"/>
          <p14:tracePt t="39347" x="5173663" y="3811588"/>
          <p14:tracePt t="39349" x="5173663" y="3803650"/>
          <p14:tracePt t="39353" x="5173663" y="3795713"/>
          <p14:tracePt t="39357" x="5173663" y="3787775"/>
          <p14:tracePt t="39361" x="5173663" y="3779838"/>
          <p14:tracePt t="39363" x="5173663" y="3771900"/>
          <p14:tracePt t="39366" x="5173663" y="3763963"/>
          <p14:tracePt t="39371" x="5173663" y="3756025"/>
          <p14:tracePt t="39374" x="5173663" y="3748088"/>
          <p14:tracePt t="39377" x="5173663" y="3740150"/>
          <p14:tracePt t="39379" x="5173663" y="3732213"/>
          <p14:tracePt t="39383" x="5173663" y="3724275"/>
          <p14:tracePt t="39387" x="5173663" y="3716338"/>
          <p14:tracePt t="39389" x="5173663" y="3708400"/>
          <p14:tracePt t="39391" x="5173663" y="3700463"/>
          <p14:tracePt t="39395" x="5173663" y="3692525"/>
          <p14:tracePt t="39399" x="5173663" y="3684588"/>
          <p14:tracePt t="39403" x="5173663" y="3676650"/>
          <p14:tracePt t="39409" x="5173663" y="3668713"/>
          <p14:tracePt t="39417" x="5173663" y="3660775"/>
          <p14:tracePt t="39425" x="5173663" y="3652838"/>
          <p14:tracePt t="39429" x="5173663" y="3644900"/>
          <p14:tracePt t="39435" x="5173663" y="3636963"/>
          <p14:tracePt t="39443" x="5173663" y="3629025"/>
          <p14:tracePt t="39449" x="5173663" y="3621088"/>
          <p14:tracePt t="39455" x="5173663" y="3613150"/>
          <p14:tracePt t="39461" x="5173663" y="3605213"/>
          <p14:tracePt t="39467" x="5173663" y="3595688"/>
          <p14:tracePt t="39473" x="5173663" y="3587750"/>
          <p14:tracePt t="39477" x="5173663" y="3579813"/>
          <p14:tracePt t="39482" x="5173663" y="3571875"/>
          <p14:tracePt t="39487" x="5173663" y="3563938"/>
          <p14:tracePt t="39493" x="5173663" y="3556000"/>
          <p14:tracePt t="39497" x="5173663" y="3548063"/>
          <p14:tracePt t="39502" x="5173663" y="3540125"/>
          <p14:tracePt t="39507" x="5173663" y="3532188"/>
          <p14:tracePt t="39512" x="5173663" y="3524250"/>
          <p14:tracePt t="39513" x="5173663" y="3516313"/>
          <p14:tracePt t="39519" x="5173663" y="3508375"/>
          <p14:tracePt t="39523" x="5173663" y="3500438"/>
          <p14:tracePt t="39527" x="5173663" y="3492500"/>
          <p14:tracePt t="39529" x="5173663" y="3484563"/>
          <p14:tracePt t="39535" x="5173663" y="3476625"/>
          <p14:tracePt t="39541" x="5173663" y="3468688"/>
          <p14:tracePt t="39547" x="5173663" y="3460750"/>
          <p14:tracePt t="39549" x="5173663" y="3452813"/>
          <p14:tracePt t="39555" x="5173663" y="3444875"/>
          <p14:tracePt t="39562" x="5173663" y="3436938"/>
          <p14:tracePt t="39567" x="5173663" y="3429000"/>
          <p14:tracePt t="39571" x="5173663" y="3421063"/>
          <p14:tracePt t="39575" x="5173663" y="3413125"/>
          <p14:tracePt t="39579" x="5173663" y="3405188"/>
          <p14:tracePt t="39583" x="5173663" y="3397250"/>
          <p14:tracePt t="39589" x="5173663" y="3389313"/>
          <p14:tracePt t="39591" x="5173663" y="3381375"/>
          <p14:tracePt t="39597" x="5173663" y="3373438"/>
          <p14:tracePt t="39601" x="5173663" y="3365500"/>
          <p14:tracePt t="39609" x="5173663" y="3357563"/>
          <p14:tracePt t="39613" x="5173663" y="3349625"/>
          <p14:tracePt t="39624" x="5173663" y="3341688"/>
          <p14:tracePt t="39639" x="5173663" y="3333750"/>
          <p14:tracePt t="39695" x="5165725" y="3333750"/>
          <p14:tracePt t="39709" x="5157788" y="3333750"/>
          <p14:tracePt t="39717" x="5149850" y="3333750"/>
          <p14:tracePt t="39733" x="5141913" y="3333750"/>
          <p14:tracePt t="39749" x="5133975" y="3333750"/>
          <p14:tracePt t="39763" x="5126038" y="3325813"/>
          <p14:tracePt t="39769" x="5118100" y="3325813"/>
          <p14:tracePt t="39779" x="5110163" y="3325813"/>
          <p14:tracePt t="39787" x="5102225" y="3325813"/>
          <p14:tracePt t="39795" x="5094288" y="3325813"/>
          <p14:tracePt t="39799" x="5086350" y="3325813"/>
          <p14:tracePt t="39807" x="5078413" y="3325813"/>
          <p14:tracePt t="39819" x="5070475" y="3325813"/>
          <p14:tracePt t="39831" x="5062538" y="3325813"/>
          <p14:tracePt t="39843" x="5054600" y="3325813"/>
          <p14:tracePt t="39869" x="5046663" y="3325813"/>
          <p14:tracePt t="39879" x="5038725" y="3325813"/>
          <p14:tracePt t="39883" x="5038725" y="3333750"/>
          <p14:tracePt t="39889" x="5030788" y="3333750"/>
          <p14:tracePt t="39893" x="5022850" y="3333750"/>
          <p14:tracePt t="39905" x="5022850" y="3341688"/>
          <p14:tracePt t="39907" x="5014913" y="3341688"/>
          <p14:tracePt t="39937" x="5006975" y="3349625"/>
          <p14:tracePt t="39963" x="5006975" y="3357563"/>
          <p14:tracePt t="39969" x="4999038" y="3357563"/>
          <p14:tracePt t="39977" x="4991100" y="3357563"/>
          <p14:tracePt t="39989" x="4991100" y="3365500"/>
          <p14:tracePt t="40003" x="4983163" y="3365500"/>
          <p14:tracePt t="40007" x="4983163" y="3373438"/>
          <p14:tracePt t="40017" x="4975225" y="3373438"/>
          <p14:tracePt t="40019" x="4975225" y="3381375"/>
          <p14:tracePt t="40025" x="4975225" y="3389313"/>
          <p14:tracePt t="40033" x="4967288" y="3397250"/>
          <p14:tracePt t="40037" x="4959350" y="3397250"/>
          <p14:tracePt t="40042" x="4959350" y="3405188"/>
          <p14:tracePt t="40047" x="4951413" y="3405188"/>
          <p14:tracePt t="40049" x="4951413" y="3413125"/>
          <p14:tracePt t="40057" x="4943475" y="3421063"/>
          <p14:tracePt t="40062" x="4943475" y="3429000"/>
          <p14:tracePt t="40069" x="4943475" y="3436938"/>
          <p14:tracePt t="40071" x="4933950" y="3436938"/>
          <p14:tracePt t="40075" x="4926013" y="3436938"/>
          <p14:tracePt t="40080" x="4926013" y="3444875"/>
          <p14:tracePt t="40085" x="4918075" y="3444875"/>
          <p14:tracePt t="40087" x="4918075" y="3452813"/>
          <p14:tracePt t="40091" x="4918075" y="3460750"/>
          <p14:tracePt t="40095" x="4910138" y="3460750"/>
          <p14:tracePt t="40099" x="4910138" y="3468688"/>
          <p14:tracePt t="40107" x="4902200" y="3476625"/>
          <p14:tracePt t="40115" x="4894263" y="3484563"/>
          <p14:tracePt t="40119" x="4894263" y="3492500"/>
          <p14:tracePt t="40121" x="4886325" y="3492500"/>
          <p14:tracePt t="40125" x="4886325" y="3500438"/>
          <p14:tracePt t="40131" x="4878388" y="3508375"/>
          <p14:tracePt t="40137" x="4878388" y="3516313"/>
          <p14:tracePt t="40141" x="4870450" y="3524250"/>
          <p14:tracePt t="40147" x="4870450" y="3532188"/>
          <p14:tracePt t="40151" x="4862513" y="3532188"/>
          <p14:tracePt t="40153" x="4862513" y="3540125"/>
          <p14:tracePt t="40157" x="4854575" y="3540125"/>
          <p14:tracePt t="40159" x="4854575" y="3548063"/>
          <p14:tracePt t="40162" x="4854575" y="3556000"/>
          <p14:tracePt t="40167" x="4846638" y="3556000"/>
          <p14:tracePt t="40169" x="4846638" y="3563938"/>
          <p14:tracePt t="40173" x="4846638" y="3571875"/>
          <p14:tracePt t="40175" x="4838700" y="3571875"/>
          <p14:tracePt t="40179" x="4838700" y="3579813"/>
          <p14:tracePt t="40183" x="4838700" y="3587750"/>
          <p14:tracePt t="40185" x="4830763" y="3587750"/>
          <p14:tracePt t="40189" x="4830763" y="3595688"/>
          <p14:tracePt t="40191" x="4822825" y="3595688"/>
          <p14:tracePt t="40197" x="4822825" y="3605213"/>
          <p14:tracePt t="40205" x="4814888" y="3613150"/>
          <p14:tracePt t="40207" x="4814888" y="3621088"/>
          <p14:tracePt t="40213" x="4814888" y="3629025"/>
          <p14:tracePt t="40215" x="4806950" y="3629025"/>
          <p14:tracePt t="40221" x="4806950" y="3636963"/>
          <p14:tracePt t="40225" x="4799013" y="3636963"/>
          <p14:tracePt t="40227" x="4799013" y="3644900"/>
          <p14:tracePt t="40229" x="4799013" y="3652838"/>
          <p14:tracePt t="40233" x="4791075" y="3652838"/>
          <p14:tracePt t="40235" x="4791075" y="3660775"/>
          <p14:tracePt t="40241" x="4783138" y="3668713"/>
          <p14:tracePt t="40245" x="4783138" y="3676650"/>
          <p14:tracePt t="40249" x="4775200" y="3676650"/>
          <p14:tracePt t="40251" x="4775200" y="3684588"/>
          <p14:tracePt t="40253" x="4775200" y="3692525"/>
          <p14:tracePt t="40255" x="4767263" y="3692525"/>
          <p14:tracePt t="40257" x="4767263" y="3700463"/>
          <p14:tracePt t="40259" x="4759325" y="3700463"/>
          <p14:tracePt t="40262" x="4759325" y="3708400"/>
          <p14:tracePt t="40265" x="4759325" y="3716338"/>
          <p14:tracePt t="40267" x="4751388" y="3724275"/>
          <p14:tracePt t="40273" x="4751388" y="3732213"/>
          <p14:tracePt t="40275" x="4743450" y="3732213"/>
          <p14:tracePt t="40277" x="4743450" y="3740150"/>
          <p14:tracePt t="40282" x="4743450" y="3748088"/>
          <p14:tracePt t="40284" x="4735513" y="3756025"/>
          <p14:tracePt t="40286" x="4727575" y="3756025"/>
          <p14:tracePt t="40290" x="4727575" y="3763963"/>
          <p14:tracePt t="40297" x="4727575" y="3771900"/>
          <p14:tracePt t="40299" x="4719638" y="3771900"/>
          <p14:tracePt t="40309" x="4719638" y="3779838"/>
          <p14:tracePt t="40315" x="4719638" y="3787775"/>
          <p14:tracePt t="40322" x="4711700" y="3787775"/>
          <p14:tracePt t="40327" x="4711700" y="3795713"/>
          <p14:tracePt t="40337" x="4711700" y="3803650"/>
          <p14:tracePt t="40342" x="4703763" y="3803650"/>
          <p14:tracePt t="40347" x="4703763" y="3811588"/>
          <p14:tracePt t="40349" x="4695825" y="3811588"/>
          <p14:tracePt t="40353" x="4695825" y="3819525"/>
          <p14:tracePt t="40363" x="4695825" y="3827463"/>
          <p14:tracePt t="40373" x="4695825" y="3835400"/>
          <p14:tracePt t="40379" x="4687888" y="3835400"/>
          <p14:tracePt t="40380" x="4687888" y="3843338"/>
          <p14:tracePt t="40389" x="4687888" y="3851275"/>
          <p14:tracePt t="40399" x="4687888" y="3859213"/>
          <p14:tracePt t="40409" x="4687888" y="3867150"/>
          <p14:tracePt t="40417" x="4687888" y="3875088"/>
          <p14:tracePt t="40422" x="4687888" y="3883025"/>
          <p14:tracePt t="40427" x="4687888" y="3890963"/>
          <p14:tracePt t="40433" x="4687888" y="3898900"/>
          <p14:tracePt t="40437" x="4687888" y="3906838"/>
          <p14:tracePt t="40440" x="4687888" y="3914775"/>
          <p14:tracePt t="40443" x="4687888" y="3922713"/>
          <p14:tracePt t="40447" x="4687888" y="3930650"/>
          <p14:tracePt t="40451" x="4687888" y="3938588"/>
          <p14:tracePt t="40455" x="4687888" y="3948113"/>
          <p14:tracePt t="40457" x="4687888" y="3956050"/>
          <p14:tracePt t="40462" x="4687888" y="3963988"/>
          <p14:tracePt t="40465" x="4687888" y="3971925"/>
          <p14:tracePt t="40469" x="4687888" y="3979863"/>
          <p14:tracePt t="40471" x="4695825" y="3987800"/>
          <p14:tracePt t="40475" x="4703763" y="3995738"/>
          <p14:tracePt t="40481" x="4703763" y="4003675"/>
          <p14:tracePt t="40485" x="4711700" y="4003675"/>
          <p14:tracePt t="40487" x="4711700" y="4011613"/>
          <p14:tracePt t="40491" x="4711700" y="4019550"/>
          <p14:tracePt t="40493" x="4719638" y="4019550"/>
          <p14:tracePt t="40502" x="4719638" y="4027488"/>
          <p14:tracePt t="40511" x="4727575" y="4027488"/>
          <p14:tracePt t="40517" x="4735513" y="4027488"/>
          <p14:tracePt t="40521" x="4735513" y="4035425"/>
          <p14:tracePt t="40535" x="4743450" y="4035425"/>
          <p14:tracePt t="40537" x="4743450" y="4043363"/>
          <p14:tracePt t="40541" x="4751388" y="4043363"/>
          <p14:tracePt t="40547" x="4751388" y="4051300"/>
          <p14:tracePt t="40549" x="4759325" y="4051300"/>
          <p14:tracePt t="40551" x="4767263" y="4051300"/>
          <p14:tracePt t="40557" x="4775200" y="4051300"/>
          <p14:tracePt t="40562" x="4775200" y="4059238"/>
          <p14:tracePt t="40563" x="4783138" y="4059238"/>
          <p14:tracePt t="40569" x="4799013" y="4059238"/>
          <p14:tracePt t="40575" x="4806950" y="4059238"/>
          <p14:tracePt t="40579" x="4814888" y="4059238"/>
          <p14:tracePt t="40585" x="4822825" y="4059238"/>
          <p14:tracePt t="40587" x="4830763" y="4059238"/>
          <p14:tracePt t="40591" x="4838700" y="4059238"/>
          <p14:tracePt t="40597" x="4846638" y="4059238"/>
          <p14:tracePt t="40605" x="4854575" y="4059238"/>
          <p14:tracePt t="40607" x="4862513" y="4059238"/>
          <p14:tracePt t="40613" x="4870450" y="4059238"/>
          <p14:tracePt t="40618" x="4878388" y="4059238"/>
          <p14:tracePt t="40627" x="4886325" y="4059238"/>
          <p14:tracePt t="40633" x="4894263" y="4059238"/>
          <p14:tracePt t="40637" x="4894263" y="4051300"/>
          <p14:tracePt t="40639" x="4902200" y="4051300"/>
          <p14:tracePt t="40644" x="4902200" y="4043363"/>
          <p14:tracePt t="40649" x="4910138" y="4043363"/>
          <p14:tracePt t="40657" x="4918075" y="4035425"/>
          <p14:tracePt t="40663" x="4926013" y="4035425"/>
          <p14:tracePt t="40667" x="4926013" y="4027488"/>
          <p14:tracePt t="40675" x="4933950" y="4019550"/>
          <p14:tracePt t="40679" x="4933950" y="4011613"/>
          <p14:tracePt t="40685" x="4943475" y="4003675"/>
          <p14:tracePt t="40691" x="4943475" y="3995738"/>
          <p14:tracePt t="40693" x="4951413" y="3995738"/>
          <p14:tracePt t="40695" x="4951413" y="3987800"/>
          <p14:tracePt t="40697" x="4959350" y="3987800"/>
          <p14:tracePt t="40699" x="4959350" y="3979863"/>
          <p14:tracePt t="40703" x="4967288" y="3979863"/>
          <p14:tracePt t="40705" x="4967288" y="3971925"/>
          <p14:tracePt t="40709" x="4967288" y="3963988"/>
          <p14:tracePt t="40711" x="4975225" y="3963988"/>
          <p14:tracePt t="40715" x="4983163" y="3956050"/>
          <p14:tracePt t="40719" x="4991100" y="3948113"/>
          <p14:tracePt t="40723" x="4991100" y="3938588"/>
          <p14:tracePt t="40725" x="4999038" y="3938588"/>
          <p14:tracePt t="40729" x="4999038" y="3930650"/>
          <p14:tracePt t="40731" x="5006975" y="3930650"/>
          <p14:tracePt t="40735" x="5014913" y="3922713"/>
          <p14:tracePt t="40739" x="5022850" y="3914775"/>
          <p14:tracePt t="40745" x="5030788" y="3906838"/>
          <p14:tracePt t="40751" x="5038725" y="3898900"/>
          <p14:tracePt t="40759" x="5046663" y="3890963"/>
          <p14:tracePt t="40767" x="5046663" y="3883025"/>
          <p14:tracePt t="40768" x="5054600" y="3883025"/>
          <p14:tracePt t="40771" x="5054600" y="3875088"/>
          <p14:tracePt t="40775" x="5062538" y="3875088"/>
          <p14:tracePt t="40776" x="5062538" y="3867150"/>
          <p14:tracePt t="40782" x="5070475" y="3859213"/>
          <p14:tracePt t="40788" x="5070475" y="3851275"/>
          <p14:tracePt t="40791" x="5070475" y="3843338"/>
          <p14:tracePt t="40793" x="5078413" y="3843338"/>
          <p14:tracePt t="40797" x="5078413" y="3835400"/>
          <p14:tracePt t="40802" x="5086350" y="3827463"/>
          <p14:tracePt t="40805" x="5094288" y="3819525"/>
          <p14:tracePt t="40807" x="5094288" y="3811588"/>
          <p14:tracePt t="40812" x="5094288" y="3803650"/>
          <p14:tracePt t="40814" x="5102225" y="3803650"/>
          <p14:tracePt t="40815" x="5102225" y="3795713"/>
          <p14:tracePt t="40819" x="5102225" y="3787775"/>
          <p14:tracePt t="40821" x="5110163" y="3779838"/>
          <p14:tracePt t="40825" x="5110163" y="3771900"/>
          <p14:tracePt t="40827" x="5118100" y="3771900"/>
          <p14:tracePt t="40831" x="5126038" y="3763963"/>
          <p14:tracePt t="40832" x="5126038" y="3748088"/>
          <p14:tracePt t="40837" x="5133975" y="3740150"/>
          <p14:tracePt t="40842" x="5133975" y="3732213"/>
          <p14:tracePt t="40842" x="5133975" y="3724275"/>
          <p14:tracePt t="40844" x="5141913" y="3724275"/>
          <p14:tracePt t="40849" x="5141913" y="3716338"/>
          <p14:tracePt t="40853" x="5149850" y="3708400"/>
          <p14:tracePt t="40859" x="5157788" y="3700463"/>
          <p14:tracePt t="40865" x="5157788" y="3692525"/>
          <p14:tracePt t="40867" x="5157788" y="3684588"/>
          <p14:tracePt t="40871" x="5165725" y="3684588"/>
          <p14:tracePt t="40875" x="5165725" y="3676650"/>
          <p14:tracePt t="40883" x="5165725" y="3668713"/>
          <p14:tracePt t="40885" x="5173663" y="3668713"/>
          <p14:tracePt t="40893" x="5173663" y="3660775"/>
          <p14:tracePt t="40897" x="5173663" y="3652838"/>
          <p14:tracePt t="40905" x="5173663" y="3644900"/>
          <p14:tracePt t="40909" x="5181600" y="3644900"/>
          <p14:tracePt t="40913" x="5181600" y="3636963"/>
          <p14:tracePt t="40917" x="5189538" y="3636963"/>
          <p14:tracePt t="40919" x="5189538" y="3629025"/>
          <p14:tracePt t="40923" x="5189538" y="3621088"/>
          <p14:tracePt t="40927" x="5197475" y="3621088"/>
          <p14:tracePt t="40931" x="5197475" y="3613150"/>
          <p14:tracePt t="40938" x="5197475" y="3605213"/>
          <p14:tracePt t="40941" x="5197475" y="3595688"/>
          <p14:tracePt t="40942" x="5197475" y="3587750"/>
          <p14:tracePt t="40948" x="5197475" y="3579813"/>
          <p14:tracePt t="40951" x="5197475" y="3571875"/>
          <p14:tracePt t="40955" x="5197475" y="3563938"/>
          <p14:tracePt t="40957" x="5197475" y="3556000"/>
          <p14:tracePt t="40959" x="5205413" y="3556000"/>
          <p14:tracePt t="40962" x="5205413" y="3548063"/>
          <p14:tracePt t="40964" x="5205413" y="3540125"/>
          <p14:tracePt t="40968" x="5205413" y="3532188"/>
          <p14:tracePt t="40970" x="5205413" y="3524250"/>
          <p14:tracePt t="40975" x="5205413" y="3516313"/>
          <p14:tracePt t="40983" x="5205413" y="3508375"/>
          <p14:tracePt t="40989" x="5205413" y="3500438"/>
          <p14:tracePt t="40993" x="5205413" y="3492500"/>
          <p14:tracePt t="41003" x="5205413" y="3484563"/>
          <p14:tracePt t="41017" x="5205413" y="3476625"/>
          <p14:tracePt t="41031" x="5205413" y="3468688"/>
          <p14:tracePt t="41035" x="5205413" y="3460750"/>
          <p14:tracePt t="41041" x="5205413" y="3452813"/>
          <p14:tracePt t="41047" x="5205413" y="3444875"/>
          <p14:tracePt t="41051" x="5205413" y="3436938"/>
          <p14:tracePt t="41057" x="5205413" y="3429000"/>
          <p14:tracePt t="41061" x="5205413" y="3421063"/>
          <p14:tracePt t="41065" x="5205413" y="3413125"/>
          <p14:tracePt t="41069" x="5205413" y="3405188"/>
          <p14:tracePt t="41075" x="5205413" y="3397250"/>
          <p14:tracePt t="41082" x="5205413" y="3389313"/>
          <p14:tracePt t="41087" x="5197475" y="3389313"/>
          <p14:tracePt t="41089" x="5197475" y="3381375"/>
          <p14:tracePt t="41111" x="5197475" y="3373438"/>
          <p14:tracePt t="41131" x="5189538" y="3373438"/>
          <p14:tracePt t="41165" x="5181600" y="3365500"/>
          <p14:tracePt t="41187" x="5173663" y="3357563"/>
          <p14:tracePt t="41229" x="5165725" y="3357563"/>
          <p14:tracePt t="41245" x="5157788" y="3357563"/>
          <p14:tracePt t="41251" x="5149850" y="3357563"/>
          <p14:tracePt t="41263" x="5141913" y="3357563"/>
          <p14:tracePt t="41269" x="5133975" y="3357563"/>
          <p14:tracePt t="41275" x="5126038" y="3357563"/>
          <p14:tracePt t="41281" x="5118100" y="3357563"/>
          <p14:tracePt t="41285" x="5110163" y="3357563"/>
          <p14:tracePt t="41291" x="5102225" y="3357563"/>
          <p14:tracePt t="41297" x="5094288" y="3357563"/>
          <p14:tracePt t="41302" x="5086350" y="3357563"/>
          <p14:tracePt t="41305" x="5078413" y="3357563"/>
          <p14:tracePt t="41313" x="5070475" y="3365500"/>
          <p14:tracePt t="41319" x="5062538" y="3365500"/>
          <p14:tracePt t="41325" x="5054600" y="3365500"/>
          <p14:tracePt t="41329" x="5046663" y="3365500"/>
          <p14:tracePt t="41337" x="5038725" y="3365500"/>
          <p14:tracePt t="41345" x="5030788" y="3365500"/>
          <p14:tracePt t="41353" x="5022850" y="3373438"/>
          <p14:tracePt t="41355" x="5014913" y="3373438"/>
          <p14:tracePt t="41367" x="5006975" y="3373438"/>
          <p14:tracePt t="41375" x="4999038" y="3373438"/>
          <p14:tracePt t="41382" x="4999038" y="3381375"/>
          <p14:tracePt t="41387" x="4991100" y="3381375"/>
          <p14:tracePt t="41390" x="4983163" y="3381375"/>
          <p14:tracePt t="41405" x="4975225" y="3381375"/>
          <p14:tracePt t="41413" x="4975225" y="3389313"/>
          <p14:tracePt t="41422" x="4967288" y="3389313"/>
          <p14:tracePt t="41425" x="4967288" y="3397250"/>
          <p14:tracePt t="41437" x="4959350" y="3397250"/>
          <p14:tracePt t="41441" x="4951413" y="3397250"/>
          <p14:tracePt t="41447" x="4951413" y="3405188"/>
          <p14:tracePt t="41453" x="4943475" y="3405188"/>
          <p14:tracePt t="41461" x="4943475" y="3413125"/>
          <p14:tracePt t="41471" x="4933950" y="3413125"/>
          <p14:tracePt t="41480" x="4933950" y="3421063"/>
          <p14:tracePt t="41487" x="4926013" y="3429000"/>
          <p14:tracePt t="41493" x="4918075" y="3429000"/>
          <p14:tracePt t="41503" x="4918075" y="3436938"/>
          <p14:tracePt t="41517" x="4910138" y="3436938"/>
          <p14:tracePt t="41525" x="4910138" y="3444875"/>
          <p14:tracePt t="41539" x="4902200" y="3444875"/>
          <p14:tracePt t="41545" x="4902200" y="3452813"/>
          <p14:tracePt t="41565" x="4902200" y="3460750"/>
          <p14:tracePt t="41569" x="4894263" y="3460750"/>
          <p14:tracePt t="41575" x="4894263" y="3468688"/>
          <p14:tracePt t="41593" x="4894263" y="3476625"/>
          <p14:tracePt t="41611" x="4886325" y="3484563"/>
          <p14:tracePt t="41619" x="4878388" y="3484563"/>
          <p14:tracePt t="41627" x="4878388" y="3492500"/>
          <p14:tracePt t="41633" x="4878388" y="3500438"/>
          <p14:tracePt t="41635" x="4870450" y="3500438"/>
          <p14:tracePt t="41641" x="4870450" y="3508375"/>
          <p14:tracePt t="41649" x="4870450" y="3516313"/>
          <p14:tracePt t="41651" x="4862513" y="3516313"/>
          <p14:tracePt t="41655" x="4862513" y="3524250"/>
          <p14:tracePt t="41659" x="4862513" y="3532188"/>
          <p14:tracePt t="41662" x="4854575" y="3532188"/>
          <p14:tracePt t="41665" x="4854575" y="3540125"/>
          <p14:tracePt t="41667" x="4846638" y="3540125"/>
          <p14:tracePt t="41671" x="4846638" y="3548063"/>
          <p14:tracePt t="41680" x="4838700" y="3556000"/>
          <p14:tracePt t="41683" x="4838700" y="3563938"/>
          <p14:tracePt t="41691" x="4838700" y="3571875"/>
          <p14:tracePt t="41699" x="4830763" y="3571875"/>
          <p14:tracePt t="41702" x="4830763" y="3579813"/>
          <p14:tracePt t="41712" x="4830763" y="3587750"/>
          <p14:tracePt t="41714" x="4830763" y="3595688"/>
          <p14:tracePt t="41715" x="4822825" y="3595688"/>
          <p14:tracePt t="41722" x="4814888" y="3595688"/>
          <p14:tracePt t="41723" x="4814888" y="3605213"/>
          <p14:tracePt t="41731" x="4814888" y="3613150"/>
          <p14:tracePt t="41737" x="4814888" y="3621088"/>
          <p14:tracePt t="41741" x="4814888" y="3629025"/>
          <p14:tracePt t="41743" x="4806950" y="3629025"/>
          <p14:tracePt t="41745" x="4806950" y="3636963"/>
          <p14:tracePt t="41751" x="4806950" y="3644900"/>
          <p14:tracePt t="41757" x="4799013" y="3652838"/>
          <p14:tracePt t="41759" x="4799013" y="3660775"/>
          <p14:tracePt t="41764" x="4799013" y="3668713"/>
          <p14:tracePt t="41767" x="4799013" y="3676650"/>
          <p14:tracePt t="41773" x="4799013" y="3684588"/>
          <p14:tracePt t="41775" x="4791075" y="3692525"/>
          <p14:tracePt t="41781" x="4791075" y="3700463"/>
          <p14:tracePt t="41783" x="4783138" y="3700463"/>
          <p14:tracePt t="41785" x="4783138" y="3708400"/>
          <p14:tracePt t="41791" x="4783138" y="3716338"/>
          <p14:tracePt t="41797" x="4775200" y="3724275"/>
          <p14:tracePt t="41799" x="4775200" y="3732213"/>
          <p14:tracePt t="41803" x="4775200" y="3740150"/>
          <p14:tracePt t="41809" x="4775200" y="3748088"/>
          <p14:tracePt t="41814" x="4767263" y="3756025"/>
          <p14:tracePt t="41815" x="4767263" y="3763963"/>
          <p14:tracePt t="41821" x="4767263" y="3771900"/>
          <p14:tracePt t="41825" x="4759325" y="3779838"/>
          <p14:tracePt t="41830" x="4759325" y="3787775"/>
          <p14:tracePt t="41833" x="4759325" y="3795713"/>
          <p14:tracePt t="41836" x="4751388" y="3803650"/>
          <p14:tracePt t="41843" x="4751388" y="3811588"/>
          <p14:tracePt t="41845" x="4751388" y="3819525"/>
          <p14:tracePt t="41849" x="4751388" y="3827463"/>
          <p14:tracePt t="41850" x="4743450" y="3827463"/>
          <p14:tracePt t="41853" x="4743450" y="3835400"/>
          <p14:tracePt t="41859" x="4743450" y="3843338"/>
          <p14:tracePt t="41863" x="4743450" y="3851275"/>
          <p14:tracePt t="41865" x="4743450" y="3859213"/>
          <p14:tracePt t="41867" x="4735513" y="3859213"/>
          <p14:tracePt t="41871" x="4735513" y="3867150"/>
          <p14:tracePt t="41877" x="4735513" y="3875088"/>
          <p14:tracePt t="41883" x="4735513" y="3883025"/>
          <p14:tracePt t="41885" x="4735513" y="3890963"/>
          <p14:tracePt t="41889" x="4727575" y="3890963"/>
          <p14:tracePt t="41893" x="4727575" y="3898900"/>
          <p14:tracePt t="41901" x="4727575" y="3906838"/>
          <p14:tracePt t="41911" x="4727575" y="3914775"/>
          <p14:tracePt t="41917" x="4727575" y="3922713"/>
          <p14:tracePt t="41926" x="4727575" y="3930650"/>
          <p14:tracePt t="41931" x="4727575" y="3938588"/>
          <p14:tracePt t="41937" x="4727575" y="3948113"/>
          <p14:tracePt t="41939" x="4727575" y="3956050"/>
          <p14:tracePt t="41949" x="4727575" y="3963988"/>
          <p14:tracePt t="41951" x="4735513" y="3971925"/>
          <p14:tracePt t="41957" x="4743450" y="3979863"/>
          <p14:tracePt t="41962" x="4743450" y="3987800"/>
          <p14:tracePt t="41965" x="4751388" y="3987800"/>
          <p14:tracePt t="41967" x="4751388" y="3995738"/>
          <p14:tracePt t="41969" x="4759325" y="3995738"/>
          <p14:tracePt t="41975" x="4767263" y="4003675"/>
          <p14:tracePt t="41983" x="4775200" y="4003675"/>
          <p14:tracePt t="41987" x="4783138" y="4003675"/>
          <p14:tracePt t="41989" x="4791075" y="4003675"/>
          <p14:tracePt t="41991" x="4791075" y="4011613"/>
          <p14:tracePt t="41995" x="4799013" y="4011613"/>
          <p14:tracePt t="42001" x="4806950" y="4011613"/>
          <p14:tracePt t="42009" x="4814888" y="4011613"/>
          <p14:tracePt t="42013" x="4822825" y="4011613"/>
          <p14:tracePt t="42019" x="4830763" y="4011613"/>
          <p14:tracePt t="42025" x="4838700" y="4011613"/>
          <p14:tracePt t="42030" x="4846638" y="4011613"/>
          <p14:tracePt t="42033" x="4854575" y="4011613"/>
          <p14:tracePt t="42039" x="4862513" y="4011613"/>
          <p14:tracePt t="42043" x="4870450" y="4011613"/>
          <p14:tracePt t="42049" x="4878388" y="4011613"/>
          <p14:tracePt t="42051" x="4886325" y="4011613"/>
          <p14:tracePt t="42055" x="4886325" y="4003675"/>
          <p14:tracePt t="42057" x="4894263" y="4003675"/>
          <p14:tracePt t="42063" x="4894263" y="3995738"/>
          <p14:tracePt t="42065" x="4902200" y="3995738"/>
          <p14:tracePt t="42073" x="4910138" y="3987800"/>
          <p14:tracePt t="42075" x="4910138" y="3979863"/>
          <p14:tracePt t="42079" x="4918075" y="3979863"/>
          <p14:tracePt t="42083" x="4918075" y="3971925"/>
          <p14:tracePt t="42086" x="4926013" y="3971925"/>
          <p14:tracePt t="42091" x="4926013" y="3963988"/>
          <p14:tracePt t="42095" x="4933950" y="3963988"/>
          <p14:tracePt t="42097" x="4933950" y="3956050"/>
          <p14:tracePt t="42103" x="4933950" y="3948113"/>
          <p14:tracePt t="42105" x="4943475" y="3948113"/>
          <p14:tracePt t="42111" x="4951413" y="3938588"/>
          <p14:tracePt t="42122" x="4959350" y="3930650"/>
          <p14:tracePt t="42129" x="4959350" y="3922713"/>
          <p14:tracePt t="42131" x="4967288" y="3922713"/>
          <p14:tracePt t="42133" x="4967288" y="3914775"/>
          <p14:tracePt t="42141" x="4967288" y="3906838"/>
          <p14:tracePt t="42144" x="4975225" y="3906838"/>
          <p14:tracePt t="42149" x="4983163" y="3898900"/>
          <p14:tracePt t="42155" x="4983163" y="3890963"/>
          <p14:tracePt t="42157" x="4991100" y="3883025"/>
          <p14:tracePt t="42165" x="4991100" y="3875088"/>
          <p14:tracePt t="42169" x="4991100" y="3867150"/>
          <p14:tracePt t="42171" x="4999038" y="3867150"/>
          <p14:tracePt t="42175" x="4999038" y="3859213"/>
          <p14:tracePt t="42177" x="4999038" y="3851275"/>
          <p14:tracePt t="42183" x="4999038" y="3843338"/>
          <p14:tracePt t="42188" x="5006975" y="3835400"/>
          <p14:tracePt t="42192" x="5006975" y="3827463"/>
          <p14:tracePt t="42197" x="5006975" y="3819525"/>
          <p14:tracePt t="42199" x="5014913" y="3811588"/>
          <p14:tracePt t="42204" x="5014913" y="3803650"/>
          <p14:tracePt t="42209" x="5014913" y="3795713"/>
          <p14:tracePt t="42213" x="5014913" y="3787775"/>
          <p14:tracePt t="42215" x="5014913" y="3779838"/>
          <p14:tracePt t="42221" x="5014913" y="3771900"/>
          <p14:tracePt t="42272" x="5006975" y="3771900"/>
          <p14:tracePt t="42273" x="4999038" y="3771900"/>
          <p14:tracePt t="42277" x="4983163" y="3771900"/>
          <p14:tracePt t="42279" x="4975225" y="3771900"/>
          <p14:tracePt t="42283" x="4959350" y="3771900"/>
          <p14:tracePt t="42285" x="4951413" y="3771900"/>
          <p14:tracePt t="42287" x="4943475" y="3771900"/>
          <p14:tracePt t="42289" x="4926013" y="3771900"/>
          <p14:tracePt t="42291" x="4918075" y="3779838"/>
          <p14:tracePt t="42293" x="4910138" y="3779838"/>
          <p14:tracePt t="42295" x="4894263" y="3779838"/>
          <p14:tracePt t="42297" x="4878388" y="3779838"/>
          <p14:tracePt t="42299" x="4870450" y="3787775"/>
          <p14:tracePt t="42301" x="4854575" y="3787775"/>
          <p14:tracePt t="42303" x="4838700" y="3795713"/>
          <p14:tracePt t="42305" x="4822825" y="3795713"/>
          <p14:tracePt t="42307" x="4814888" y="3795713"/>
          <p14:tracePt t="42309" x="4806950" y="3795713"/>
          <p14:tracePt t="42312" x="4791075" y="3803650"/>
          <p14:tracePt t="42313" x="4775200" y="3803650"/>
          <p14:tracePt t="42315" x="4767263" y="3811588"/>
          <p14:tracePt t="42317" x="4751388" y="3811588"/>
          <p14:tracePt t="42319" x="4743450" y="3811588"/>
          <p14:tracePt t="42321" x="4727575" y="3819525"/>
          <p14:tracePt t="42323" x="4719638" y="3819525"/>
          <p14:tracePt t="42325" x="4703763" y="3827463"/>
          <p14:tracePt t="42327" x="4695825" y="3835400"/>
          <p14:tracePt t="42329" x="4687888" y="3835400"/>
          <p14:tracePt t="42331" x="4679950" y="3835400"/>
          <p14:tracePt t="42333" x="4672013" y="3843338"/>
          <p14:tracePt t="42335" x="4664075" y="3843338"/>
          <p14:tracePt t="42337" x="4648200" y="3843338"/>
          <p14:tracePt t="42339" x="4640263" y="3843338"/>
          <p14:tracePt t="42341" x="4632325" y="3851275"/>
          <p14:tracePt t="42343" x="4624388" y="3859213"/>
          <p14:tracePt t="42345" x="4616450" y="3859213"/>
          <p14:tracePt t="42347" x="4600575" y="3859213"/>
          <p14:tracePt t="42349" x="4592638" y="3867150"/>
          <p14:tracePt t="42351" x="4584700" y="3875088"/>
          <p14:tracePt t="42353" x="4576763" y="3875088"/>
          <p14:tracePt t="42355" x="4567238" y="3883025"/>
          <p14:tracePt t="42357" x="4551363" y="3890963"/>
          <p14:tracePt t="42360" x="4535488" y="3890963"/>
          <p14:tracePt t="42363" x="4503738" y="3906838"/>
          <p14:tracePt t="42365" x="4487863" y="3914775"/>
          <p14:tracePt t="42367" x="4464050" y="3922713"/>
          <p14:tracePt t="42368" x="4448175" y="3930650"/>
          <p14:tracePt t="42370" x="4424363" y="3938588"/>
          <p14:tracePt t="42373" x="4408488" y="3948113"/>
          <p14:tracePt t="42374" x="4384675" y="3956050"/>
          <p14:tracePt t="42376" x="4344988" y="3963988"/>
          <p14:tracePt t="42379" x="4321175" y="3971925"/>
          <p14:tracePt t="42380" x="4297363" y="3971925"/>
          <p14:tracePt t="42382" x="4265613" y="3987800"/>
          <p14:tracePt t="42385" x="4233863" y="3995738"/>
          <p14:tracePt t="42386" x="4192588" y="4003675"/>
          <p14:tracePt t="42389" x="4152900" y="4003675"/>
          <p14:tracePt t="42390" x="4113213" y="4011613"/>
          <p14:tracePt t="42393" x="4073525" y="4019550"/>
          <p14:tracePt t="42395" x="4041775" y="4019550"/>
          <p14:tracePt t="42397" x="3994150" y="4019550"/>
          <p14:tracePt t="42399" x="3954463" y="4019550"/>
          <p14:tracePt t="42401" x="3906838" y="4027488"/>
          <p14:tracePt t="42403" x="3867150" y="4027488"/>
          <p14:tracePt t="42404" x="3817938" y="4027488"/>
          <p14:tracePt t="42406" x="3778250" y="4035425"/>
          <p14:tracePt t="42408" x="3746500" y="4035425"/>
          <p14:tracePt t="42411" x="3698875" y="4035425"/>
          <p14:tracePt t="42413" x="3667125" y="4035425"/>
          <p14:tracePt t="42414" x="3627438" y="4035425"/>
          <p14:tracePt t="42416" x="3587750" y="4035425"/>
          <p14:tracePt t="42418" x="3556000" y="4035425"/>
          <p14:tracePt t="42421" x="3524250" y="4035425"/>
          <p14:tracePt t="42422" x="3492500" y="4035425"/>
          <p14:tracePt t="42425" x="3467100" y="4035425"/>
          <p14:tracePt t="42427" x="3443288" y="4035425"/>
          <p14:tracePt t="42429" x="3419475" y="4035425"/>
          <p14:tracePt t="42431" x="3395663" y="4035425"/>
          <p14:tracePt t="42433" x="3371850" y="4035425"/>
          <p14:tracePt t="42435" x="3355975" y="4035425"/>
          <p14:tracePt t="42436" x="3332163" y="4035425"/>
          <p14:tracePt t="42439" x="3316288" y="4035425"/>
          <p14:tracePt t="42442" x="3300413" y="4035425"/>
          <p14:tracePt t="42443" x="3284538" y="4035425"/>
          <p14:tracePt t="42444" x="3260725" y="4035425"/>
          <p14:tracePt t="42447" x="3252788" y="4035425"/>
          <p14:tracePt t="42449" x="3244850" y="4035425"/>
          <p14:tracePt t="42451" x="3228975" y="4035425"/>
          <p14:tracePt t="42453" x="3213100" y="4035425"/>
          <p14:tracePt t="42455" x="3205163" y="4035425"/>
          <p14:tracePt t="42459" x="3189288" y="4035425"/>
          <p14:tracePt t="42463" x="3181350" y="4035425"/>
          <p14:tracePt t="42467" x="3173413" y="4035425"/>
          <p14:tracePt t="42470" x="3165475" y="4035425"/>
          <p14:tracePt t="42473" x="3157538" y="4035425"/>
          <p14:tracePt t="42477" x="3149600" y="4035425"/>
          <p14:tracePt t="42483" x="3141663" y="4035425"/>
          <p14:tracePt t="42486" x="3133725" y="4043363"/>
          <p14:tracePt t="42488" x="3125788" y="4043363"/>
          <p14:tracePt t="42493" x="3117850" y="4043363"/>
          <p14:tracePt t="42496" x="3109913" y="4043363"/>
          <p14:tracePt t="42501" x="3092450" y="4043363"/>
          <p14:tracePt t="42505" x="3084513" y="4043363"/>
          <p14:tracePt t="42507" x="3068638" y="4043363"/>
          <p14:tracePt t="42511" x="3060700" y="4043363"/>
          <p14:tracePt t="42513" x="3036888" y="4043363"/>
          <p14:tracePt t="42515" x="3028950" y="4043363"/>
          <p14:tracePt t="42517" x="3021013" y="4043363"/>
          <p14:tracePt t="42519" x="3005138" y="4043363"/>
          <p14:tracePt t="42521" x="2989263" y="4043363"/>
          <p14:tracePt t="42523" x="2981325" y="4043363"/>
          <p14:tracePt t="42525" x="2965450" y="4043363"/>
          <p14:tracePt t="42526" x="2949575" y="4043363"/>
          <p14:tracePt t="42529" x="2941638" y="4043363"/>
          <p14:tracePt t="42531" x="2917825" y="4043363"/>
          <p14:tracePt t="42532" x="2901950" y="4043363"/>
          <p14:tracePt t="42535" x="2886075" y="4043363"/>
          <p14:tracePt t="42537" x="2870200" y="4043363"/>
          <p14:tracePt t="42538" x="2846388" y="4043363"/>
          <p14:tracePt t="42540" x="2830513" y="4043363"/>
          <p14:tracePt t="42543" x="2814638" y="4043363"/>
          <p14:tracePt t="42545" x="2798763" y="4043363"/>
          <p14:tracePt t="42546" x="2774950" y="4043363"/>
          <p14:tracePt t="42548" x="2759075" y="4043363"/>
          <p14:tracePt t="42550" x="2733675" y="4043363"/>
          <p14:tracePt t="42552" x="2717800" y="4035425"/>
          <p14:tracePt t="42555" x="2701925" y="4035425"/>
          <p14:tracePt t="42557" x="2678113" y="4035425"/>
          <p14:tracePt t="42559" x="2662238" y="4035425"/>
          <p14:tracePt t="42562" x="2646363" y="4035425"/>
          <p14:tracePt t="42563" x="2622550" y="4027488"/>
          <p14:tracePt t="42565" x="2598738" y="4027488"/>
          <p14:tracePt t="42566" x="2574925" y="4027488"/>
          <p14:tracePt t="42568" x="2559050" y="4027488"/>
          <p14:tracePt t="42570" x="2543175" y="4019550"/>
          <p14:tracePt t="42573" x="2519363" y="4019550"/>
          <p14:tracePt t="42574" x="2503488" y="4019550"/>
          <p14:tracePt t="42577" x="2479675" y="4011613"/>
          <p14:tracePt t="42580" x="2463800" y="4011613"/>
          <p14:tracePt t="42581" x="2447925" y="4011613"/>
          <p14:tracePt t="42582" x="2424113" y="4011613"/>
          <p14:tracePt t="42584" x="2408238" y="4011613"/>
          <p14:tracePt t="42587" x="2392363" y="4011613"/>
          <p14:tracePt t="42589" x="2374900" y="4011613"/>
          <p14:tracePt t="42591" x="2366963" y="4011613"/>
          <p14:tracePt t="42593" x="2351088" y="4011613"/>
          <p14:tracePt t="42595" x="2335213" y="4011613"/>
          <p14:tracePt t="42597" x="2327275" y="4011613"/>
          <p14:tracePt t="42599" x="2319338" y="4011613"/>
          <p14:tracePt t="42601" x="2303463" y="4003675"/>
          <p14:tracePt t="42605" x="2295525" y="4003675"/>
          <p14:tracePt t="42609" x="2287588" y="4003675"/>
          <p14:tracePt t="42613" x="2279650" y="4003675"/>
          <p14:tracePt t="42617" x="2271713" y="4003675"/>
          <p14:tracePt t="42657" x="2263775" y="4003675"/>
          <p14:tracePt t="42671" x="2255838" y="4003675"/>
          <p14:tracePt t="42677" x="2247900" y="4003675"/>
          <p14:tracePt t="42680" x="2239963" y="4003675"/>
          <p14:tracePt t="42686" x="2232025" y="4003675"/>
          <p14:tracePt t="42691" x="2224088" y="4003675"/>
          <p14:tracePt t="42699" x="2216150" y="4003675"/>
          <p14:tracePt t="42701" x="2208213" y="4003675"/>
          <p14:tracePt t="42717" x="2208213" y="3995738"/>
          <p14:tracePt t="42729" x="2200275" y="3995738"/>
          <p14:tracePt t="42857" x="2192338" y="3995738"/>
          <p14:tracePt t="42881" x="2192338" y="3987800"/>
          <p14:tracePt t="42917" x="2184400" y="3987800"/>
          <p14:tracePt t="42969" x="2184400" y="3979863"/>
          <p14:tracePt t="42997" x="2184400" y="3971925"/>
          <p14:tracePt t="43023" x="2184400" y="3963988"/>
          <p14:tracePt t="43045" x="2184400" y="3956050"/>
          <p14:tracePt t="43063" x="2184400" y="3948113"/>
          <p14:tracePt t="43071" x="2184400" y="3938588"/>
          <p14:tracePt t="43081" x="2192338" y="3930650"/>
          <p14:tracePt t="43087" x="2200275" y="3930650"/>
          <p14:tracePt t="43091" x="2208213" y="3922713"/>
          <p14:tracePt t="43093" x="2216150" y="3922713"/>
          <p14:tracePt t="43097" x="2224088" y="3922713"/>
          <p14:tracePt t="43099" x="2224088" y="3914775"/>
          <p14:tracePt t="43101" x="2239963" y="3914775"/>
          <p14:tracePt t="43103" x="2239963" y="3906838"/>
          <p14:tracePt t="43105" x="2247900" y="3906838"/>
          <p14:tracePt t="43107" x="2255838" y="3906838"/>
          <p14:tracePt t="43109" x="2263775" y="3898900"/>
          <p14:tracePt t="43113" x="2271713" y="3898900"/>
          <p14:tracePt t="43115" x="2279650" y="3890963"/>
          <p14:tracePt t="43117" x="2287588" y="3890963"/>
          <p14:tracePt t="43119" x="2295525" y="3883025"/>
          <p14:tracePt t="43123" x="2303463" y="3883025"/>
          <p14:tracePt t="43127" x="2319338" y="3875088"/>
          <p14:tracePt t="43130" x="2327275" y="3875088"/>
          <p14:tracePt t="43133" x="2335213" y="3867150"/>
          <p14:tracePt t="43135" x="2343150" y="3867150"/>
          <p14:tracePt t="43139" x="2351088" y="3867150"/>
          <p14:tracePt t="43141" x="2359025" y="3859213"/>
          <p14:tracePt t="43143" x="2366963" y="3851275"/>
          <p14:tracePt t="43145" x="2384425" y="3851275"/>
          <p14:tracePt t="43146" x="2392363" y="3851275"/>
          <p14:tracePt t="43149" x="2392363" y="3843338"/>
          <p14:tracePt t="43150" x="2408238" y="3835400"/>
          <p14:tracePt t="43154" x="2416175" y="3827463"/>
          <p14:tracePt t="43157" x="2424113" y="3827463"/>
          <p14:tracePt t="43159" x="2432050" y="3827463"/>
          <p14:tracePt t="43161" x="2439988" y="3819525"/>
          <p14:tracePt t="43165" x="2447925" y="3811588"/>
          <p14:tracePt t="43167" x="2455863" y="3811588"/>
          <p14:tracePt t="43169" x="2455863" y="3803650"/>
          <p14:tracePt t="43171" x="2463800" y="3803650"/>
          <p14:tracePt t="43175" x="2471738" y="3795713"/>
          <p14:tracePt t="43179" x="2479675" y="3795713"/>
          <p14:tracePt t="43184" x="2487613" y="3787775"/>
          <p14:tracePt t="43190" x="2487613" y="3779838"/>
          <p14:tracePt t="43191" x="2495550" y="3779838"/>
          <p14:tracePt t="43195" x="2495550" y="3771900"/>
          <p14:tracePt t="43203" x="2495550" y="3763963"/>
          <p14:tracePt t="43211" x="2503488" y="3763963"/>
          <p14:tracePt t="43213" x="2503488" y="3756025"/>
          <p14:tracePt t="43221" x="2503488" y="3748088"/>
          <p14:tracePt t="43227" x="2503488" y="3740150"/>
          <p14:tracePt t="43235" x="2503488" y="3732213"/>
          <p14:tracePt t="43241" x="2503488" y="3724275"/>
          <p14:tracePt t="43243" x="2511425" y="3724275"/>
          <p14:tracePt t="43244" x="2511425" y="3716338"/>
          <p14:tracePt t="43249" x="2511425" y="3708400"/>
          <p14:tracePt t="43253" x="2519363" y="3700463"/>
          <p14:tracePt t="43258" x="2519363" y="3692525"/>
          <p14:tracePt t="43261" x="2519363" y="3684588"/>
          <p14:tracePt t="43263" x="2519363" y="3676650"/>
          <p14:tracePt t="43267" x="2519363" y="3668713"/>
          <p14:tracePt t="43271" x="2519363" y="3660775"/>
          <p14:tracePt t="43275" x="2519363" y="3652838"/>
          <p14:tracePt t="43279" x="2519363" y="3644900"/>
          <p14:tracePt t="43281" x="2519363" y="3636963"/>
          <p14:tracePt t="43285" x="2519363" y="3621088"/>
          <p14:tracePt t="43289" x="2519363" y="3613150"/>
          <p14:tracePt t="43295" x="2519363" y="3605213"/>
          <p14:tracePt t="43307" x="2519363" y="3595688"/>
          <p14:tracePt t="43313" x="2519363" y="3587750"/>
          <p14:tracePt t="43331" x="2519363" y="3579813"/>
          <p14:tracePt t="43337" x="2511425" y="3579813"/>
          <p14:tracePt t="43345" x="2503488" y="3579813"/>
          <p14:tracePt t="43349" x="2503488" y="3571875"/>
          <p14:tracePt t="43355" x="2495550" y="3571875"/>
          <p14:tracePt t="43360" x="2487613" y="3571875"/>
          <p14:tracePt t="43363" x="2479675" y="3563938"/>
          <p14:tracePt t="43369" x="2471738" y="3563938"/>
          <p14:tracePt t="43371" x="2471738" y="3556000"/>
          <p14:tracePt t="43373" x="2463800" y="3556000"/>
          <p14:tracePt t="43377" x="2455863" y="3556000"/>
          <p14:tracePt t="43379" x="2447925" y="3556000"/>
          <p14:tracePt t="43381" x="2439988" y="3556000"/>
          <p14:tracePt t="43383" x="2439988" y="3548063"/>
          <p14:tracePt t="43385" x="2432050" y="3548063"/>
          <p14:tracePt t="43389" x="2424113" y="3548063"/>
          <p14:tracePt t="43391" x="2416175" y="3548063"/>
          <p14:tracePt t="43393" x="2416175" y="3540125"/>
          <p14:tracePt t="43395" x="2408238" y="3540125"/>
          <p14:tracePt t="43397" x="2400300" y="3540125"/>
          <p14:tracePt t="43401" x="2392363" y="3540125"/>
          <p14:tracePt t="43403" x="2384425" y="3540125"/>
          <p14:tracePt t="43405" x="2384425" y="3532188"/>
          <p14:tracePt t="43407" x="2374900" y="3532188"/>
          <p14:tracePt t="43412" x="2366963" y="3532188"/>
          <p14:tracePt t="43417" x="2359025" y="3532188"/>
          <p14:tracePt t="43419" x="2351088" y="3532188"/>
          <p14:tracePt t="43423" x="2343150" y="3532188"/>
          <p14:tracePt t="43429" x="2335213" y="3532188"/>
          <p14:tracePt t="43435" x="2327275" y="3532188"/>
          <p14:tracePt t="43437" x="2319338" y="3532188"/>
          <p14:tracePt t="43445" x="2311400" y="3532188"/>
          <p14:tracePt t="43452" x="2303463" y="3532188"/>
          <p14:tracePt t="43465" x="2295525" y="3532188"/>
          <p14:tracePt t="43471" x="2287588" y="3532188"/>
          <p14:tracePt t="43477" x="2287588" y="3540125"/>
          <p14:tracePt t="43479" x="2279650" y="3540125"/>
          <p14:tracePt t="43487" x="2279650" y="3548063"/>
          <p14:tracePt t="43491" x="2271713" y="3548063"/>
          <p14:tracePt t="43497" x="2271713" y="3556000"/>
          <p14:tracePt t="43499" x="2263775" y="3556000"/>
          <p14:tracePt t="43501" x="2263775" y="3563938"/>
          <p14:tracePt t="43505" x="2255838" y="3563938"/>
          <p14:tracePt t="43507" x="2255838" y="3571875"/>
          <p14:tracePt t="43513" x="2255838" y="3579813"/>
          <p14:tracePt t="43517" x="2247900" y="3579813"/>
          <p14:tracePt t="43519" x="2247900" y="3587750"/>
          <p14:tracePt t="43523" x="2247900" y="3595688"/>
          <p14:tracePt t="43527" x="2239963" y="3595688"/>
          <p14:tracePt t="43530" x="2239963" y="3605213"/>
          <p14:tracePt t="43535" x="2239963" y="3613150"/>
          <p14:tracePt t="43539" x="2239963" y="3621088"/>
          <p14:tracePt t="43543" x="2232025" y="3629025"/>
          <p14:tracePt t="43549" x="2224088" y="3636963"/>
          <p14:tracePt t="43553" x="2224088" y="3644900"/>
          <p14:tracePt t="43559" x="2224088" y="3652838"/>
          <p14:tracePt t="43565" x="2216150" y="3660775"/>
          <p14:tracePt t="43568" x="2216150" y="3668713"/>
          <p14:tracePt t="43577" x="2216150" y="3676650"/>
          <p14:tracePt t="43581" x="2208213" y="3676650"/>
          <p14:tracePt t="43583" x="2208213" y="3684588"/>
          <p14:tracePt t="43587" x="2208213" y="3692525"/>
          <p14:tracePt t="43594" x="2208213" y="3700463"/>
          <p14:tracePt t="43598" x="2200275" y="3700463"/>
          <p14:tracePt t="43603" x="2200275" y="3708400"/>
          <p14:tracePt t="43607" x="2192338" y="3708400"/>
          <p14:tracePt t="43611" x="2192338" y="3716338"/>
          <p14:tracePt t="43613" x="2192338" y="3724275"/>
          <p14:tracePt t="43623" x="2192338" y="3732213"/>
          <p14:tracePt t="43629" x="2192338" y="3740150"/>
          <p14:tracePt t="43635" x="2184400" y="3740150"/>
          <p14:tracePt t="43637" x="2184400" y="3748088"/>
          <p14:tracePt t="43641" x="2184400" y="3756025"/>
          <p14:tracePt t="43649" x="2184400" y="3763963"/>
          <p14:tracePt t="43662" x="2184400" y="3771900"/>
          <p14:tracePt t="43671" x="2176463" y="3771900"/>
          <p14:tracePt t="43681" x="2176463" y="3779838"/>
          <p14:tracePt t="43731" x="2176463" y="3787775"/>
          <p14:tracePt t="43759" x="2176463" y="3795713"/>
          <p14:tracePt t="43775" x="2176463" y="3803650"/>
          <p14:tracePt t="43793" x="2176463" y="3811588"/>
          <p14:tracePt t="43813" x="2176463" y="3819525"/>
          <p14:tracePt t="43819" x="2176463" y="3827463"/>
          <p14:tracePt t="43825" x="2184400" y="3827463"/>
          <p14:tracePt t="43833" x="2192338" y="3827463"/>
          <p14:tracePt t="43836" x="2200275" y="3835400"/>
          <p14:tracePt t="43840" x="2208213" y="3835400"/>
          <p14:tracePt t="43845" x="2216150" y="3835400"/>
          <p14:tracePt t="43847" x="2216150" y="3843338"/>
          <p14:tracePt t="43849" x="2224088" y="3843338"/>
          <p14:tracePt t="43851" x="2232025" y="3843338"/>
          <p14:tracePt t="43857" x="2239963" y="3843338"/>
          <p14:tracePt t="43859" x="2239963" y="3851275"/>
          <p14:tracePt t="43861" x="2247900" y="3851275"/>
          <p14:tracePt t="43863" x="2247900" y="3859213"/>
          <p14:tracePt t="43865" x="2255838" y="3859213"/>
          <p14:tracePt t="43867" x="2263775" y="3859213"/>
          <p14:tracePt t="43871" x="2271713" y="3867150"/>
          <p14:tracePt t="43877" x="2279650" y="3867150"/>
          <p14:tracePt t="43880" x="2287588" y="3875088"/>
          <p14:tracePt t="43881" x="2295525" y="3875088"/>
          <p14:tracePt t="43885" x="2303463" y="3883025"/>
          <p14:tracePt t="43886" x="2311400" y="3883025"/>
          <p14:tracePt t="43889" x="2319338" y="3890963"/>
          <p14:tracePt t="43891" x="2327275" y="3890963"/>
          <p14:tracePt t="43895" x="2343150" y="3898900"/>
          <p14:tracePt t="43899" x="2351088" y="3898900"/>
          <p14:tracePt t="43901" x="2366963" y="3906838"/>
          <p14:tracePt t="43903" x="2366963" y="3914775"/>
          <p14:tracePt t="43905" x="2384425" y="3914775"/>
          <p14:tracePt t="43907" x="2392363" y="3922713"/>
          <p14:tracePt t="43909" x="2400300" y="3922713"/>
          <p14:tracePt t="43911" x="2416175" y="3930650"/>
          <p14:tracePt t="43913" x="2432050" y="3930650"/>
          <p14:tracePt t="43915" x="2439988" y="3938588"/>
          <p14:tracePt t="43917" x="2455863" y="3948113"/>
          <p14:tracePt t="43919" x="2471738" y="3948113"/>
          <p14:tracePt t="43921" x="2487613" y="3956050"/>
          <p14:tracePt t="43923" x="2495550" y="3956050"/>
          <p14:tracePt t="43925" x="2511425" y="3963988"/>
          <p14:tracePt t="43927" x="2535238" y="3971925"/>
          <p14:tracePt t="43929" x="2551113" y="3979863"/>
          <p14:tracePt t="43931" x="2566988" y="3979863"/>
          <p14:tracePt t="43933" x="2582863" y="3987800"/>
          <p14:tracePt t="43935" x="2598738" y="3987800"/>
          <p14:tracePt t="43937" x="2622550" y="4003675"/>
          <p14:tracePt t="43939" x="2638425" y="4003675"/>
          <p14:tracePt t="43941" x="2662238" y="4011613"/>
          <p14:tracePt t="43943" x="2678113" y="4019550"/>
          <p14:tracePt t="43945" x="2701925" y="4027488"/>
          <p14:tracePt t="43947" x="2725738" y="4027488"/>
          <p14:tracePt t="43949" x="2751138" y="4035425"/>
          <p14:tracePt t="43951" x="2774950" y="4043363"/>
          <p14:tracePt t="43952" x="2806700" y="4051300"/>
          <p14:tracePt t="43955" x="2830513" y="4059238"/>
          <p14:tracePt t="43957" x="2854325" y="4067175"/>
          <p14:tracePt t="43959" x="2878138" y="4083050"/>
          <p14:tracePt t="43961" x="2901950" y="4083050"/>
          <p14:tracePt t="43963" x="2941638" y="4090988"/>
          <p14:tracePt t="43965" x="2965450" y="4098925"/>
          <p14:tracePt t="43966" x="2989263" y="4106863"/>
          <p14:tracePt t="43968" x="3021013" y="4122738"/>
          <p14:tracePt t="43972" x="3060700" y="4130675"/>
          <p14:tracePt t="43973" x="3076575" y="4130675"/>
          <p14:tracePt t="43975" x="3109913" y="4138613"/>
          <p14:tracePt t="43977" x="3133725" y="4146550"/>
          <p14:tracePt t="43979" x="3165475" y="4154488"/>
          <p14:tracePt t="43982" x="3189288" y="4162425"/>
          <p14:tracePt t="43983" x="3228975" y="4162425"/>
          <p14:tracePt t="43985" x="3252788" y="4170363"/>
          <p14:tracePt t="43986" x="3284538" y="4186238"/>
          <p14:tracePt t="43989" x="3308350" y="4194175"/>
          <p14:tracePt t="43991" x="3348038" y="4202113"/>
          <p14:tracePt t="43992" x="3371850" y="4202113"/>
          <p14:tracePt t="43995" x="3395663" y="4210050"/>
          <p14:tracePt t="43999" x="3451225" y="4225925"/>
          <p14:tracePt t="44001" x="3492500" y="4233863"/>
          <p14:tracePt t="44003" x="3524250" y="4241800"/>
          <p14:tracePt t="44006" x="3563938" y="4249738"/>
          <p14:tracePt t="44006" x="3579813" y="4257675"/>
          <p14:tracePt t="44009" x="3611563" y="4265613"/>
          <p14:tracePt t="44011" x="3643313" y="4273550"/>
          <p14:tracePt t="44013" x="3683000" y="4281488"/>
          <p14:tracePt t="44015" x="3706813" y="4281488"/>
          <p14:tracePt t="44017" x="3738563" y="4291013"/>
          <p14:tracePt t="44019" x="3778250" y="4306888"/>
          <p14:tracePt t="44021" x="3810000" y="4306888"/>
          <p14:tracePt t="44023" x="3843338" y="4322763"/>
          <p14:tracePt t="44025" x="3867150" y="4330700"/>
          <p14:tracePt t="44027" x="3906838" y="4338638"/>
          <p14:tracePt t="44029" x="3938588" y="4338638"/>
          <p14:tracePt t="44031" x="3970338" y="4338638"/>
          <p14:tracePt t="44033" x="4002088" y="4346575"/>
          <p14:tracePt t="44035" x="4033838" y="4354513"/>
          <p14:tracePt t="44037" x="4065588" y="4362450"/>
          <p14:tracePt t="44039" x="4089400" y="4370388"/>
          <p14:tracePt t="44041" x="4121150" y="4370388"/>
          <p14:tracePt t="44042" x="4144963" y="4370388"/>
          <p14:tracePt t="44045" x="4168775" y="4378325"/>
          <p14:tracePt t="44047" x="4192588" y="4378325"/>
          <p14:tracePt t="44049" x="4225925" y="4386263"/>
          <p14:tracePt t="44050" x="4249738" y="4386263"/>
          <p14:tracePt t="44053" x="4265613" y="4394200"/>
          <p14:tracePt t="44054" x="4289425" y="4394200"/>
          <p14:tracePt t="44057" x="4305300" y="4394200"/>
          <p14:tracePt t="44059" x="4321175" y="4394200"/>
          <p14:tracePt t="44061" x="4344988" y="4402138"/>
          <p14:tracePt t="44064" x="4360863" y="4402138"/>
          <p14:tracePt t="44065" x="4376738" y="4410075"/>
          <p14:tracePt t="44066" x="4392613" y="4410075"/>
          <p14:tracePt t="44069" x="4408488" y="4410075"/>
          <p14:tracePt t="44070" x="4424363" y="4418013"/>
          <p14:tracePt t="44073" x="4432300" y="4418013"/>
          <p14:tracePt t="44074" x="4448175" y="4418013"/>
          <p14:tracePt t="44077" x="4464050" y="4418013"/>
          <p14:tracePt t="44079" x="4471988" y="4418013"/>
          <p14:tracePt t="44081" x="4479925" y="4418013"/>
          <p14:tracePt t="44083" x="4487863" y="4418013"/>
          <p14:tracePt t="44086" x="4503738" y="4418013"/>
          <p14:tracePt t="44091" x="4511675" y="4418013"/>
          <p14:tracePt t="44094" x="4519613" y="4418013"/>
          <p14:tracePt t="44097" x="4527550" y="4418013"/>
          <p14:tracePt t="44101" x="4535488" y="4418013"/>
          <p14:tracePt t="44105" x="4543425" y="4418013"/>
          <p14:tracePt t="44109" x="4551363" y="4418013"/>
          <p14:tracePt t="44113" x="4559300" y="4418013"/>
          <p14:tracePt t="44115" x="4567238" y="4418013"/>
          <p14:tracePt t="44118" x="4576763" y="4418013"/>
          <p14:tracePt t="44125" x="4584700" y="4418013"/>
          <p14:tracePt t="44129" x="4592638" y="4418013"/>
          <p14:tracePt t="44131" x="4600575" y="4418013"/>
          <p14:tracePt t="44135" x="4608513" y="4418013"/>
          <p14:tracePt t="44139" x="4616450" y="4418013"/>
          <p14:tracePt t="44143" x="4624388" y="4418013"/>
          <p14:tracePt t="44144" x="4632325" y="4418013"/>
          <p14:tracePt t="44149" x="4640263" y="4418013"/>
          <p14:tracePt t="44155" x="4648200" y="4418013"/>
          <p14:tracePt t="44159" x="4656138" y="4418013"/>
          <p14:tracePt t="44163" x="4664075" y="4418013"/>
          <p14:tracePt t="44167" x="4672013" y="4418013"/>
          <p14:tracePt t="44171" x="4679950" y="4418013"/>
          <p14:tracePt t="44175" x="4687888" y="4418013"/>
          <p14:tracePt t="44179" x="4695825" y="4418013"/>
          <p14:tracePt t="44181" x="4695825" y="4410075"/>
          <p14:tracePt t="44185" x="4703763" y="4410075"/>
          <p14:tracePt t="44191" x="4711700" y="4410075"/>
          <p14:tracePt t="44194" x="4711700" y="4402138"/>
          <p14:tracePt t="44197" x="4719638" y="4402138"/>
          <p14:tracePt t="44199" x="4727575" y="4402138"/>
          <p14:tracePt t="44201" x="4727575" y="4394200"/>
          <p14:tracePt t="44204" x="4735513" y="4394200"/>
          <p14:tracePt t="44209" x="4735513" y="4386263"/>
          <p14:tracePt t="44211" x="4743450" y="4386263"/>
          <p14:tracePt t="44219" x="4751388" y="4378325"/>
          <p14:tracePt t="44227" x="4759325" y="4378325"/>
          <p14:tracePt t="44229" x="4759325" y="4370388"/>
          <p14:tracePt t="44235" x="4759325" y="4362450"/>
          <p14:tracePt t="44241" x="4767263" y="4362450"/>
          <p14:tracePt t="44263" x="4767263" y="4354513"/>
          <p14:tracePt t="44537" x="4775200" y="4354513"/>
          <p14:tracePt t="44545" x="4783138" y="4346575"/>
          <p14:tracePt t="44549" x="4791075" y="4346575"/>
          <p14:tracePt t="44552" x="4799013" y="4338638"/>
          <p14:tracePt t="44552" x="4806950" y="4330700"/>
          <p14:tracePt t="44557" x="4822825" y="4322763"/>
          <p14:tracePt t="44559" x="4830763" y="4322763"/>
          <p14:tracePt t="44561" x="4838700" y="4322763"/>
          <p14:tracePt t="44563" x="4846638" y="4314825"/>
          <p14:tracePt t="44565" x="4854575" y="4306888"/>
          <p14:tracePt t="44566" x="4862513" y="4306888"/>
          <p14:tracePt t="44569" x="4878388" y="4306888"/>
          <p14:tracePt t="44570" x="4886325" y="4306888"/>
          <p14:tracePt t="44573" x="4894263" y="4298950"/>
          <p14:tracePt t="44575" x="4918075" y="4298950"/>
          <p14:tracePt t="44576" x="4926013" y="4298950"/>
          <p14:tracePt t="44580" x="4943475" y="4298950"/>
          <p14:tracePt t="44580" x="4951413" y="4291013"/>
          <p14:tracePt t="44583" x="4975225" y="4291013"/>
          <p14:tracePt t="44584" x="4983163" y="4291013"/>
          <p14:tracePt t="44586" x="4999038" y="4281488"/>
          <p14:tracePt t="44588" x="5006975" y="4281488"/>
          <p14:tracePt t="44590" x="5022850" y="4281488"/>
          <p14:tracePt t="44593" x="5038725" y="4281488"/>
          <p14:tracePt t="44595" x="5046663" y="4281488"/>
          <p14:tracePt t="44597" x="5062538" y="4273550"/>
          <p14:tracePt t="44598" x="5078413" y="4273550"/>
          <p14:tracePt t="44600" x="5086350" y="4273550"/>
          <p14:tracePt t="44602" x="5102225" y="4265613"/>
          <p14:tracePt t="44605" x="5118100" y="4265613"/>
          <p14:tracePt t="44606" x="5133975" y="4265613"/>
          <p14:tracePt t="44609" x="5141913" y="4257675"/>
          <p14:tracePt t="44611" x="5149850" y="4257675"/>
          <p14:tracePt t="44613" x="5165725" y="4249738"/>
          <p14:tracePt t="44615" x="5181600" y="4249738"/>
          <p14:tracePt t="44617" x="5189538" y="4249738"/>
          <p14:tracePt t="44619" x="5205413" y="4249738"/>
          <p14:tracePt t="44621" x="5213350" y="4249738"/>
          <p14:tracePt t="44623" x="5229225" y="4241800"/>
          <p14:tracePt t="44625" x="5237163" y="4241800"/>
          <p14:tracePt t="44627" x="5245100" y="4233863"/>
          <p14:tracePt t="44629" x="5260975" y="4233863"/>
          <p14:tracePt t="44631" x="5268913" y="4233863"/>
          <p14:tracePt t="44633" x="5276850" y="4225925"/>
          <p14:tracePt t="44635" x="5292725" y="4225925"/>
          <p14:tracePt t="44637" x="5300663" y="4225925"/>
          <p14:tracePt t="44639" x="5310188" y="4225925"/>
          <p14:tracePt t="44641" x="5326063" y="4225925"/>
          <p14:tracePt t="44643" x="5334000" y="4225925"/>
          <p14:tracePt t="44647" x="5349875" y="4217988"/>
          <p14:tracePt t="44651" x="5357813" y="4217988"/>
          <p14:tracePt t="44653" x="5373688" y="4217988"/>
          <p14:tracePt t="44656" x="5389563" y="4217988"/>
          <p14:tracePt t="44661" x="5397500" y="4210050"/>
          <p14:tracePt t="44663" x="5405438" y="4210050"/>
          <p14:tracePt t="44667" x="5413375" y="4210050"/>
          <p14:tracePt t="44669" x="5421313" y="4202113"/>
          <p14:tracePt t="44673" x="5429250" y="4202113"/>
          <p14:tracePt t="44677" x="5437188" y="4202113"/>
          <p14:tracePt t="44681" x="5445125" y="4194175"/>
          <p14:tracePt t="44683" x="5453063" y="4194175"/>
          <p14:tracePt t="44689" x="5461000" y="4194175"/>
          <p14:tracePt t="44690" x="5461000" y="4186238"/>
          <p14:tracePt t="44692" x="5468938" y="4186238"/>
          <p14:tracePt t="44699" x="5476875" y="4186238"/>
          <p14:tracePt t="44701" x="5484813" y="4186238"/>
          <p14:tracePt t="44705" x="5484813" y="4178300"/>
          <p14:tracePt t="44709" x="5492750" y="4178300"/>
          <p14:tracePt t="44713" x="5492750" y="4170363"/>
          <p14:tracePt t="44715" x="5500688" y="4170363"/>
          <p14:tracePt t="44721" x="5508625" y="4170363"/>
          <p14:tracePt t="44723" x="5516563" y="4170363"/>
          <p14:tracePt t="44727" x="5524500" y="4162425"/>
          <p14:tracePt t="44731" x="5532438" y="4162425"/>
          <p14:tracePt t="44735" x="5540375" y="4162425"/>
          <p14:tracePt t="44737" x="5548313" y="4162425"/>
          <p14:tracePt t="44740" x="5556250" y="4162425"/>
          <p14:tracePt t="44743" x="5564188" y="4154488"/>
          <p14:tracePt t="44747" x="5572125" y="4154488"/>
          <p14:tracePt t="44748" x="5580063" y="4146550"/>
          <p14:tracePt t="44750" x="5595938" y="4146550"/>
          <p14:tracePt t="44754" x="5603875" y="4146550"/>
          <p14:tracePt t="44757" x="5619750" y="4146550"/>
          <p14:tracePt t="44761" x="5627688" y="4146550"/>
          <p14:tracePt t="44763" x="5643563" y="4138613"/>
          <p14:tracePt t="44765" x="5651500" y="4138613"/>
          <p14:tracePt t="44767" x="5659438" y="4138613"/>
          <p14:tracePt t="44768" x="5676900" y="4130675"/>
          <p14:tracePt t="44771" x="5684838" y="4130675"/>
          <p14:tracePt t="44773" x="5692775" y="4130675"/>
          <p14:tracePt t="44774" x="5708650" y="4130675"/>
          <p14:tracePt t="44777" x="5716588" y="4130675"/>
          <p14:tracePt t="44778" x="5724525" y="4130675"/>
          <p14:tracePt t="44781" x="5740400" y="4130675"/>
          <p14:tracePt t="44782" x="5748338" y="4122738"/>
          <p14:tracePt t="44788" x="5764213" y="4122738"/>
          <p14:tracePt t="44791" x="5772150" y="4122738"/>
          <p14:tracePt t="44793" x="5780088" y="4122738"/>
          <p14:tracePt t="44795" x="5788025" y="4122738"/>
          <p14:tracePt t="44799" x="5795963" y="4122738"/>
          <p14:tracePt t="44803" x="5803900" y="4122738"/>
          <p14:tracePt t="44805" x="5803900" y="4114800"/>
          <p14:tracePt t="44807" x="5811838" y="4114800"/>
          <p14:tracePt t="44811" x="5819775" y="4114800"/>
          <p14:tracePt t="44825" x="5827713" y="4114800"/>
          <p14:tracePt t="45035" x="5835650" y="4114800"/>
          <p14:tracePt t="45049" x="5843588" y="4114800"/>
          <p14:tracePt t="45053" x="5851525" y="4114800"/>
          <p14:tracePt t="45060" x="5859463" y="4114800"/>
          <p14:tracePt t="45067" x="5867400" y="4106863"/>
          <p14:tracePt t="45071" x="5875338" y="4106863"/>
          <p14:tracePt t="45075" x="5883275" y="4106863"/>
          <p14:tracePt t="45081" x="5891213" y="4106863"/>
          <p14:tracePt t="45087" x="5899150" y="4106863"/>
          <p14:tracePt t="45094" x="5907088" y="4106863"/>
          <p14:tracePt t="45099" x="5915025" y="4106863"/>
          <p14:tracePt t="45109" x="5922963" y="4106863"/>
          <p14:tracePt t="45131" x="5930900" y="4106863"/>
          <p14:tracePt t="45147" x="5938838" y="4098925"/>
          <p14:tracePt t="45161" x="5946775" y="4098925"/>
          <p14:tracePt t="45167" x="5954713" y="4098925"/>
          <p14:tracePt t="45177" x="5962650" y="4098925"/>
          <p14:tracePt t="45186" x="5970588" y="4098925"/>
          <p14:tracePt t="45187" x="5970588" y="4090988"/>
          <p14:tracePt t="45196" x="5978525" y="4090988"/>
          <p14:tracePt t="45201" x="5986463" y="4090988"/>
          <p14:tracePt t="45213" x="5994400" y="4090988"/>
          <p14:tracePt t="45227" x="6002338" y="4090988"/>
          <p14:tracePt t="45233" x="6002338" y="4083050"/>
          <p14:tracePt t="45247" x="6010275" y="4083050"/>
          <p14:tracePt t="45255" x="6010275" y="4075113"/>
          <p14:tracePt t="45259" x="6018213" y="4075113"/>
          <p14:tracePt t="45269" x="6026150" y="4075113"/>
          <p14:tracePt t="45273" x="6026150" y="4067175"/>
          <p14:tracePt t="45283" x="6034088" y="4067175"/>
          <p14:tracePt t="45289" x="6034088" y="4059238"/>
          <p14:tracePt t="45298" x="6043613" y="4059238"/>
          <p14:tracePt t="45307" x="6043613" y="4051300"/>
          <p14:tracePt t="45309" x="6051550" y="4051300"/>
          <p14:tracePt t="45319" x="6051550" y="4043363"/>
          <p14:tracePt t="45335" x="6059488" y="4035425"/>
          <p14:tracePt t="45347" x="6067425" y="4027488"/>
          <p14:tracePt t="45357" x="6067425" y="4019550"/>
          <p14:tracePt t="45359" x="6067425" y="4011613"/>
          <p14:tracePt t="45362" x="6075363" y="4011613"/>
          <p14:tracePt t="45365" x="6083300" y="4011613"/>
          <p14:tracePt t="45369" x="6083300" y="4003675"/>
          <p14:tracePt t="45377" x="6083300" y="3995738"/>
          <p14:tracePt t="45378" x="6091238" y="3995738"/>
          <p14:tracePt t="45385" x="6091238" y="3987800"/>
          <p14:tracePt t="45387" x="6099175" y="3987800"/>
          <p14:tracePt t="45389" x="6099175" y="3979863"/>
          <p14:tracePt t="45397" x="6099175" y="3971925"/>
          <p14:tracePt t="45401" x="6107113" y="3971925"/>
          <p14:tracePt t="45405" x="6115050" y="3971925"/>
          <p14:tracePt t="45407" x="6115050" y="3963988"/>
          <p14:tracePt t="45415" x="6115050" y="3956050"/>
          <p14:tracePt t="45419" x="6115050" y="3948113"/>
          <p14:tracePt t="45424" x="6122988" y="3948113"/>
          <p14:tracePt t="45427" x="6122988" y="3938588"/>
          <p14:tracePt t="45439" x="6130925" y="3930650"/>
          <p14:tracePt t="45456" x="6130925" y="3922713"/>
          <p14:tracePt t="45461" x="6130925" y="3914775"/>
          <p14:tracePt t="45464" x="6138863" y="3914775"/>
          <p14:tracePt t="45473" x="6138863" y="3906838"/>
          <p14:tracePt t="45479" x="6146800" y="3906838"/>
          <p14:tracePt t="45485" x="6146800" y="3898900"/>
          <p14:tracePt t="45493" x="6154738" y="3890963"/>
          <p14:tracePt t="45503" x="6162675" y="3890963"/>
          <p14:tracePt t="45505" x="6162675" y="3883025"/>
          <p14:tracePt t="45509" x="6162675" y="3875088"/>
          <p14:tracePt t="45521" x="6162675" y="3867150"/>
          <p14:tracePt t="45529" x="6170613" y="3867150"/>
          <p14:tracePt t="45537" x="6178550" y="3867150"/>
          <p14:tracePt t="45543" x="6178550" y="3859213"/>
          <p14:tracePt t="45569" x="6186488" y="3851275"/>
          <p14:tracePt t="45583" x="6186488" y="3843338"/>
          <p14:tracePt t="45599" x="6194425" y="3843338"/>
          <p14:tracePt t="45601" x="6194425" y="3835400"/>
          <p14:tracePt t="45617" x="6202363" y="3835400"/>
          <p14:tracePt t="45619" x="6202363" y="3827463"/>
          <p14:tracePt t="45629" x="6210300" y="3827463"/>
          <p14:tracePt t="45647" x="6218238" y="3827463"/>
          <p14:tracePt t="46053" x="6218238" y="3835400"/>
          <p14:tracePt t="46245" x="6218238" y="3843338"/>
          <p14:tracePt t="46255" x="6210300" y="3843338"/>
          <p14:tracePt t="46287" x="6210300" y="3851275"/>
          <p14:tracePt t="46488" x="6210300" y="3859213"/>
          <p14:tracePt t="46813" x="6202363" y="3859213"/>
          <p14:tracePt t="46825" x="6202363" y="3867150"/>
          <p14:tracePt t="47619" x="6210300" y="3867150"/>
          <p14:tracePt t="47623" x="6218238" y="3867150"/>
          <p14:tracePt t="47629" x="6226175" y="3859213"/>
          <p14:tracePt t="47635" x="6234113" y="3859213"/>
          <p14:tracePt t="47643" x="6242050" y="3859213"/>
          <p14:tracePt t="47647" x="6249988" y="3859213"/>
          <p14:tracePt t="47669" x="6257925" y="3859213"/>
          <p14:tracePt t="47898" x="6265863" y="3859213"/>
          <p14:tracePt t="47916" x="6273800" y="3859213"/>
          <p14:tracePt t="47921" x="6281738" y="3859213"/>
          <p14:tracePt t="47929" x="6289675" y="3859213"/>
          <p14:tracePt t="47947" x="6305550" y="3859213"/>
          <p14:tracePt t="47953" x="6313488" y="3859213"/>
          <p14:tracePt t="47959" x="6321425" y="3859213"/>
          <p14:tracePt t="47968" x="6329363" y="3859213"/>
          <p14:tracePt t="47974" x="6337300" y="3859213"/>
          <p14:tracePt t="47976" x="6345238" y="3859213"/>
          <p14:tracePt t="47979" x="6345238" y="3851275"/>
          <p14:tracePt t="47982" x="6353175" y="3851275"/>
          <p14:tracePt t="47986" x="6361113" y="3851275"/>
          <p14:tracePt t="47990" x="6361113" y="3843338"/>
          <p14:tracePt t="47991" x="6369050" y="3843338"/>
          <p14:tracePt t="47993" x="6376988" y="3843338"/>
          <p14:tracePt t="47999" x="6384925" y="3843338"/>
          <p14:tracePt t="48001" x="6384925" y="3835400"/>
          <p14:tracePt t="48004" x="6392863" y="3835400"/>
          <p14:tracePt t="48012" x="6402388" y="3835400"/>
          <p14:tracePt t="48014" x="6410325" y="3835400"/>
          <p14:tracePt t="48015" x="6410325" y="3827463"/>
          <p14:tracePt t="48024" x="6418263" y="3827463"/>
          <p14:tracePt t="48030" x="6418263" y="3819525"/>
          <p14:tracePt t="48034" x="6426200" y="3819525"/>
          <p14:tracePt t="48035" x="6426200" y="3811588"/>
          <p14:tracePt t="48042" x="6434138" y="3811588"/>
          <p14:tracePt t="48044" x="6434138" y="3803650"/>
          <p14:tracePt t="48049" x="6442075" y="3803650"/>
          <p14:tracePt t="48050" x="6450013" y="3803650"/>
          <p14:tracePt t="48051" x="6450013" y="3795713"/>
          <p14:tracePt t="48056" x="6457950" y="3795713"/>
          <p14:tracePt t="48058" x="6457950" y="3787775"/>
          <p14:tracePt t="48062" x="6465888" y="3779838"/>
          <p14:tracePt t="48066" x="6473825" y="3771900"/>
          <p14:tracePt t="48070" x="6481763" y="3771900"/>
          <p14:tracePt t="48073" x="6481763" y="3763963"/>
          <p14:tracePt t="48078" x="6489700" y="3763963"/>
          <p14:tracePt t="48080" x="6489700" y="3756025"/>
          <p14:tracePt t="48082" x="6489700" y="3748088"/>
          <p14:tracePt t="48086" x="6497638" y="3748088"/>
          <p14:tracePt t="48088" x="6497638" y="3740150"/>
          <p14:tracePt t="48093" x="6497638" y="3732213"/>
          <p14:tracePt t="48098" x="6505575" y="3724275"/>
          <p14:tracePt t="48099" x="6513513" y="3716338"/>
          <p14:tracePt t="48103" x="6513513" y="3708400"/>
          <p14:tracePt t="48105" x="6513513" y="3700463"/>
          <p14:tracePt t="48107" x="6521450" y="3700463"/>
          <p14:tracePt t="48110" x="6521450" y="3684588"/>
          <p14:tracePt t="48114" x="6521450" y="3676650"/>
          <p14:tracePt t="48115" x="6521450" y="3660775"/>
          <p14:tracePt t="48116" x="6521450" y="3652838"/>
          <p14:tracePt t="48119" x="6521450" y="3644900"/>
          <p14:tracePt t="48121" x="6521450" y="3636963"/>
          <p14:tracePt t="48123" x="6521450" y="3629025"/>
          <p14:tracePt t="48126" x="6521450" y="3621088"/>
          <p14:tracePt t="48127" x="6521450" y="3595688"/>
          <p14:tracePt t="48129" x="6521450" y="3587750"/>
          <p14:tracePt t="48132" x="6521450" y="3579813"/>
          <p14:tracePt t="48133" x="6521450" y="3571875"/>
          <p14:tracePt t="48135" x="6521450" y="3556000"/>
          <p14:tracePt t="48137" x="6521450" y="3540125"/>
          <p14:tracePt t="48139" x="6521450" y="3532188"/>
          <p14:tracePt t="48141" x="6521450" y="3524250"/>
          <p14:tracePt t="48142" x="6521450" y="3508375"/>
          <p14:tracePt t="48146" x="6521450" y="3500438"/>
          <p14:tracePt t="48150" x="6521450" y="3484563"/>
          <p14:tracePt t="48152" x="6521450" y="3476625"/>
          <p14:tracePt t="48154" x="6521450" y="3468688"/>
          <p14:tracePt t="48156" x="6521450" y="3452813"/>
          <p14:tracePt t="48159" x="6521450" y="3444875"/>
          <p14:tracePt t="48162" x="6521450" y="3436938"/>
          <p14:tracePt t="48166" x="6521450" y="3429000"/>
          <p14:tracePt t="48167" x="6521450" y="3421063"/>
          <p14:tracePt t="48170" x="6521450" y="3413125"/>
          <p14:tracePt t="48176" x="6521450" y="3405188"/>
          <p14:tracePt t="48180" x="6521450" y="3397250"/>
          <p14:tracePt t="48180" x="6513513" y="3389313"/>
          <p14:tracePt t="48185" x="6513513" y="3381375"/>
          <p14:tracePt t="48192" x="6513513" y="3373438"/>
          <p14:tracePt t="48198" x="6513513" y="3365500"/>
          <p14:tracePt t="48200" x="6513513" y="3357563"/>
          <p14:tracePt t="48201" x="6505575" y="3357563"/>
          <p14:tracePt t="48206" x="6505575" y="3349625"/>
          <p14:tracePt t="48212" x="6505575" y="3341688"/>
          <p14:tracePt t="48216" x="6505575" y="3333750"/>
          <p14:tracePt t="48219" x="6505575" y="3325813"/>
          <p14:tracePt t="48223" x="6505575" y="3317875"/>
          <p14:tracePt t="48228" x="6505575" y="3309938"/>
          <p14:tracePt t="48230" x="6497638" y="3309938"/>
          <p14:tracePt t="48234" x="6497638" y="3302000"/>
          <p14:tracePt t="48238" x="6497638" y="3294063"/>
          <p14:tracePt t="48245" x="6497638" y="3286125"/>
          <p14:tracePt t="48252" x="6497638" y="3278188"/>
          <p14:tracePt t="48256" x="6489700" y="3278188"/>
          <p14:tracePt t="48264" x="6489700" y="3270250"/>
          <p14:tracePt t="48276" x="6489700" y="3262313"/>
          <p14:tracePt t="48290" x="6481763" y="3262313"/>
          <p14:tracePt t="48295" x="6473825" y="3252788"/>
          <p14:tracePt t="48304" x="6465888" y="3252788"/>
          <p14:tracePt t="48308" x="6465888" y="3244850"/>
          <p14:tracePt t="48316" x="6457950" y="3244850"/>
          <p14:tracePt t="48323" x="6450013" y="3244850"/>
          <p14:tracePt t="48330" x="6442075" y="3244850"/>
          <p14:tracePt t="48342" x="6434138" y="3244850"/>
          <p14:tracePt t="48350" x="6426200" y="3244850"/>
          <p14:tracePt t="48358" x="6418263" y="3244850"/>
          <p14:tracePt t="48364" x="6410325" y="3244850"/>
          <p14:tracePt t="48368" x="6402388" y="3252788"/>
          <p14:tracePt t="48374" x="6392863" y="3270250"/>
          <p14:tracePt t="48376" x="6392863" y="3278188"/>
          <p14:tracePt t="48378" x="6384925" y="3286125"/>
          <p14:tracePt t="48380" x="6376988" y="3294063"/>
          <p14:tracePt t="48382" x="6376988" y="3302000"/>
          <p14:tracePt t="48383" x="6369050" y="3309938"/>
          <p14:tracePt t="48384" x="6361113" y="3325813"/>
          <p14:tracePt t="48388" x="6361113" y="3333750"/>
          <p14:tracePt t="48390" x="6353175" y="3341688"/>
          <p14:tracePt t="48392" x="6345238" y="3365500"/>
          <p14:tracePt t="48395" x="6329363" y="3389313"/>
          <p14:tracePt t="48398" x="6321425" y="3405188"/>
          <p14:tracePt t="48400" x="6321425" y="3421063"/>
          <p14:tracePt t="48402" x="6313488" y="3429000"/>
          <p14:tracePt t="48404" x="6305550" y="3444875"/>
          <p14:tracePt t="48406" x="6297613" y="3468688"/>
          <p14:tracePt t="48407" x="6289675" y="3476625"/>
          <p14:tracePt t="48410" x="6281738" y="3492500"/>
          <p14:tracePt t="48412" x="6273800" y="3508375"/>
          <p14:tracePt t="48413" x="6257925" y="3532188"/>
          <p14:tracePt t="48415" x="6257925" y="3548063"/>
          <p14:tracePt t="48418" x="6242050" y="3563938"/>
          <p14:tracePt t="48420" x="6234113" y="3579813"/>
          <p14:tracePt t="48422" x="6226175" y="3605213"/>
          <p14:tracePt t="48424" x="6218238" y="3613150"/>
          <p14:tracePt t="48426" x="6218238" y="3629025"/>
          <p14:tracePt t="48427" x="6210300" y="3644900"/>
          <p14:tracePt t="48430" x="6202363" y="3660775"/>
          <p14:tracePt t="48432" x="6194425" y="3676650"/>
          <p14:tracePt t="48434" x="6186488" y="3684588"/>
          <p14:tracePt t="48435" x="6178550" y="3700463"/>
          <p14:tracePt t="48436" x="6178550" y="3716338"/>
          <p14:tracePt t="48440" x="6162675" y="3724275"/>
          <p14:tracePt t="48441" x="6154738" y="3740150"/>
          <p14:tracePt t="48444" x="6154738" y="3748088"/>
          <p14:tracePt t="48446" x="6146800" y="3756025"/>
          <p14:tracePt t="48448" x="6146800" y="3771900"/>
          <p14:tracePt t="48449" x="6138863" y="3779838"/>
          <p14:tracePt t="48451" x="6138863" y="3787775"/>
          <p14:tracePt t="48453" x="6130925" y="3795713"/>
          <p14:tracePt t="48455" x="6122988" y="3803650"/>
          <p14:tracePt t="48457" x="6122988" y="3811588"/>
          <p14:tracePt t="48459" x="6115050" y="3819525"/>
          <p14:tracePt t="48462" x="6115050" y="3827463"/>
          <p14:tracePt t="48466" x="6115050" y="3835400"/>
          <p14:tracePt t="48467" x="6107113" y="3843338"/>
          <p14:tracePt t="48472" x="6107113" y="3851275"/>
          <p14:tracePt t="48473" x="6107113" y="3859213"/>
          <p14:tracePt t="48475" x="6099175" y="3867150"/>
          <p14:tracePt t="48480" x="6091238" y="3875088"/>
          <p14:tracePt t="48482" x="6091238" y="3883025"/>
          <p14:tracePt t="48486" x="6091238" y="3890963"/>
          <p14:tracePt t="48489" x="6091238" y="3898900"/>
          <p14:tracePt t="48492" x="6091238" y="3906838"/>
          <p14:tracePt t="48494" x="6091238" y="3914775"/>
          <p14:tracePt t="48496" x="6091238" y="3922713"/>
          <p14:tracePt t="48499" x="6091238" y="3930650"/>
          <p14:tracePt t="48503" x="6091238" y="3938588"/>
          <p14:tracePt t="48505" x="6091238" y="3948113"/>
          <p14:tracePt t="48507" x="6091238" y="3956050"/>
          <p14:tracePt t="48512" x="6091238" y="3963988"/>
          <p14:tracePt t="48514" x="6091238" y="3971925"/>
          <p14:tracePt t="48517" x="6091238" y="3979863"/>
          <p14:tracePt t="48519" x="6091238" y="3987800"/>
          <p14:tracePt t="48524" x="6099175" y="4003675"/>
          <p14:tracePt t="48528" x="6107113" y="4019550"/>
          <p14:tracePt t="48532" x="6115050" y="4027488"/>
          <p14:tracePt t="48533" x="6122988" y="4043363"/>
          <p14:tracePt t="48538" x="6138863" y="4059238"/>
          <p14:tracePt t="48540" x="6138863" y="4067175"/>
          <p14:tracePt t="48542" x="6146800" y="4075113"/>
          <p14:tracePt t="48544" x="6146800" y="4083050"/>
          <p14:tracePt t="48547" x="6162675" y="4083050"/>
          <p14:tracePt t="48547" x="6170613" y="4098925"/>
          <p14:tracePt t="48551" x="6178550" y="4114800"/>
          <p14:tracePt t="48553" x="6186488" y="4114800"/>
          <p14:tracePt t="48555" x="6194425" y="4130675"/>
          <p14:tracePt t="48556" x="6202363" y="4130675"/>
          <p14:tracePt t="48560" x="6210300" y="4138613"/>
          <p14:tracePt t="48563" x="6218238" y="4146550"/>
          <p14:tracePt t="48566" x="6226175" y="4154488"/>
          <p14:tracePt t="48568" x="6234113" y="4162425"/>
          <p14:tracePt t="48569" x="6249988" y="4170363"/>
          <p14:tracePt t="48571" x="6257925" y="4170363"/>
          <p14:tracePt t="48574" x="6265863" y="4178300"/>
          <p14:tracePt t="48576" x="6281738" y="4186238"/>
          <p14:tracePt t="48578" x="6289675" y="4186238"/>
          <p14:tracePt t="48580" x="6297613" y="4186238"/>
          <p14:tracePt t="48582" x="6313488" y="4194175"/>
          <p14:tracePt t="48584" x="6321425" y="4194175"/>
          <p14:tracePt t="48586" x="6329363" y="4202113"/>
          <p14:tracePt t="48588" x="6345238" y="4202113"/>
          <p14:tracePt t="48590" x="6361113" y="4202113"/>
          <p14:tracePt t="48592" x="6369050" y="4202113"/>
          <p14:tracePt t="48593" x="6384925" y="4202113"/>
          <p14:tracePt t="48597" x="6402388" y="4202113"/>
          <p14:tracePt t="48597" x="6418263" y="4202113"/>
          <p14:tracePt t="48599" x="6434138" y="4202113"/>
          <p14:tracePt t="48601" x="6450013" y="4202113"/>
          <p14:tracePt t="48603" x="6457950" y="4202113"/>
          <p14:tracePt t="48606" x="6473825" y="4202113"/>
          <p14:tracePt t="48608" x="6489700" y="4194175"/>
          <p14:tracePt t="48610" x="6497638" y="4194175"/>
          <p14:tracePt t="48612" x="6513513" y="4186238"/>
          <p14:tracePt t="48614" x="6537325" y="4178300"/>
          <p14:tracePt t="48615" x="6545263" y="4170363"/>
          <p14:tracePt t="48618" x="6553200" y="4154488"/>
          <p14:tracePt t="48620" x="6569075" y="4154488"/>
          <p14:tracePt t="48621" x="6584950" y="4138613"/>
          <p14:tracePt t="48624" x="6600825" y="4130675"/>
          <p14:tracePt t="48626" x="6608763" y="4114800"/>
          <p14:tracePt t="48628" x="6616700" y="4106863"/>
          <p14:tracePt t="48629" x="6624638" y="4098925"/>
          <p14:tracePt t="48631" x="6640513" y="4075113"/>
          <p14:tracePt t="48633" x="6640513" y="4067175"/>
          <p14:tracePt t="48635" x="6648450" y="4059238"/>
          <p14:tracePt t="48637" x="6656388" y="4035425"/>
          <p14:tracePt t="48639" x="6656388" y="4027488"/>
          <p14:tracePt t="48641" x="6664325" y="4019550"/>
          <p14:tracePt t="48644" x="6664325" y="4003675"/>
          <p14:tracePt t="48646" x="6672263" y="3987800"/>
          <p14:tracePt t="48648" x="6672263" y="3979863"/>
          <p14:tracePt t="48650" x="6672263" y="3971925"/>
          <p14:tracePt t="48652" x="6672263" y="3948113"/>
          <p14:tracePt t="48654" x="6672263" y="3938588"/>
          <p14:tracePt t="48656" x="6672263" y="3922713"/>
          <p14:tracePt t="48658" x="6672263" y="3906838"/>
          <p14:tracePt t="48659" x="6672263" y="3898900"/>
          <p14:tracePt t="48662" x="6664325" y="3875088"/>
          <p14:tracePt t="48664" x="6664325" y="3859213"/>
          <p14:tracePt t="48666" x="6664325" y="3843338"/>
          <p14:tracePt t="48668" x="6656388" y="3827463"/>
          <p14:tracePt t="48670" x="6648450" y="3811588"/>
          <p14:tracePt t="48672" x="6640513" y="3787775"/>
          <p14:tracePt t="48674" x="6640513" y="3779838"/>
          <p14:tracePt t="48676" x="6632575" y="3763963"/>
          <p14:tracePt t="48678" x="6624638" y="3740150"/>
          <p14:tracePt t="48680" x="6616700" y="3724275"/>
          <p14:tracePt t="48682" x="6608763" y="3708400"/>
          <p14:tracePt t="48683" x="6600825" y="3692525"/>
          <p14:tracePt t="48686" x="6592888" y="3676650"/>
          <p14:tracePt t="48688" x="6584950" y="3652838"/>
          <p14:tracePt t="48690" x="6577013" y="3644900"/>
          <p14:tracePt t="48692" x="6577013" y="3629025"/>
          <p14:tracePt t="48695" x="6561138" y="3621088"/>
          <p14:tracePt t="48696" x="6561138" y="3595688"/>
          <p14:tracePt t="48698" x="6553200" y="3579813"/>
          <p14:tracePt t="48702" x="6545263" y="3563938"/>
          <p14:tracePt t="48704" x="6537325" y="3556000"/>
          <p14:tracePt t="48706" x="6537325" y="3548063"/>
          <p14:tracePt t="48707" x="6529388" y="3532188"/>
          <p14:tracePt t="48709" x="6521450" y="3524250"/>
          <p14:tracePt t="48711" x="6521450" y="3516313"/>
          <p14:tracePt t="48714" x="6513513" y="3508375"/>
          <p14:tracePt t="48715" x="6513513" y="3500438"/>
          <p14:tracePt t="48717" x="6513513" y="3492500"/>
          <p14:tracePt t="48722" x="6505575" y="3484563"/>
          <p14:tracePt t="48724" x="6505575" y="3476625"/>
          <p14:tracePt t="48728" x="6497638" y="3468688"/>
          <p14:tracePt t="48732" x="6497638" y="3452813"/>
          <p14:tracePt t="48736" x="6489700" y="3452813"/>
          <p14:tracePt t="48738" x="6489700" y="3444875"/>
          <p14:tracePt t="48742" x="6489700" y="3436938"/>
          <p14:tracePt t="48744" x="6489700" y="3429000"/>
          <p14:tracePt t="48750" x="6481763" y="3421063"/>
          <p14:tracePt t="48754" x="6473825" y="3413125"/>
          <p14:tracePt t="48760" x="6473825" y="3405188"/>
          <p14:tracePt t="48762" x="6465888" y="3397250"/>
          <p14:tracePt t="48768" x="6465888" y="3389313"/>
          <p14:tracePt t="48776" x="6465888" y="3381375"/>
          <p14:tracePt t="48778" x="6457950" y="3381375"/>
          <p14:tracePt t="48782" x="6457950" y="3373438"/>
          <p14:tracePt t="48786" x="6450013" y="3373438"/>
          <p14:tracePt t="48788" x="6450013" y="3365500"/>
          <p14:tracePt t="48792" x="6442075" y="3365500"/>
          <p14:tracePt t="48796" x="6442075" y="3357563"/>
          <p14:tracePt t="48806" x="6434138" y="3357563"/>
          <p14:tracePt t="48808" x="6434138" y="3349625"/>
          <p14:tracePt t="48820" x="6426200" y="3349625"/>
          <p14:tracePt t="48832" x="6418263" y="3349625"/>
          <p14:tracePt t="48840" x="6410325" y="3349625"/>
          <p14:tracePt t="48850" x="6402388" y="3349625"/>
          <p14:tracePt t="48864" x="6392863" y="3349625"/>
          <p14:tracePt t="48874" x="6384925" y="3349625"/>
          <p14:tracePt t="48878" x="6376988" y="3349625"/>
          <p14:tracePt t="48882" x="6376988" y="3357563"/>
          <p14:tracePt t="48890" x="6369050" y="3357563"/>
          <p14:tracePt t="48894" x="6369050" y="3365500"/>
          <p14:tracePt t="48896" x="6369050" y="3373438"/>
          <p14:tracePt t="48898" x="6361113" y="3373438"/>
          <p14:tracePt t="48904" x="6353175" y="3381375"/>
          <p14:tracePt t="48908" x="6345238" y="3381375"/>
          <p14:tracePt t="48912" x="6345238" y="3389313"/>
          <p14:tracePt t="48916" x="6337300" y="3389313"/>
          <p14:tracePt t="48917" x="6337300" y="3397250"/>
          <p14:tracePt t="48922" x="6337300" y="3405188"/>
          <p14:tracePt t="48923" x="6329363" y="3405188"/>
          <p14:tracePt t="48928" x="6329363" y="3413125"/>
          <p14:tracePt t="48930" x="6321425" y="3413125"/>
          <p14:tracePt t="48931" x="6313488" y="3413125"/>
          <p14:tracePt t="48933" x="6313488" y="3421063"/>
          <p14:tracePt t="48935" x="6305550" y="3421063"/>
          <p14:tracePt t="48938" x="6305550" y="3429000"/>
          <p14:tracePt t="48947" x="6281738" y="3452813"/>
          <p14:tracePt t="48950" x="6273800" y="3460750"/>
          <p14:tracePt t="48952" x="6265863" y="3468688"/>
          <p14:tracePt t="48954" x="6257925" y="3476625"/>
          <p14:tracePt t="48956" x="6257925" y="3484563"/>
          <p14:tracePt t="48958" x="6249988" y="3492500"/>
          <p14:tracePt t="48960" x="6242050" y="3500438"/>
          <p14:tracePt t="48962" x="6226175" y="3516313"/>
          <p14:tracePt t="48966" x="6218238" y="3524250"/>
          <p14:tracePt t="48968" x="6210300" y="3540125"/>
          <p14:tracePt t="48970" x="6202363" y="3548063"/>
          <p14:tracePt t="48972" x="6194425" y="3556000"/>
          <p14:tracePt t="48974" x="6186488" y="3571875"/>
          <p14:tracePt t="48976" x="6178550" y="3579813"/>
          <p14:tracePt t="48978" x="6170613" y="3587750"/>
          <p14:tracePt t="48981" x="6162675" y="3595688"/>
          <p14:tracePt t="48981" x="6154738" y="3613150"/>
          <p14:tracePt t="48983" x="6146800" y="3621088"/>
          <p14:tracePt t="48985" x="6138863" y="3629025"/>
          <p14:tracePt t="48988" x="6130925" y="3636963"/>
          <p14:tracePt t="48990" x="6122988" y="3644900"/>
          <p14:tracePt t="48992" x="6115050" y="3652838"/>
          <p14:tracePt t="48995" x="6107113" y="3660775"/>
          <p14:tracePt t="48997" x="6099175" y="3668713"/>
          <p14:tracePt t="48999" x="6099175" y="3676650"/>
          <p14:tracePt t="48999" x="6083300" y="3684588"/>
          <p14:tracePt t="49001" x="6083300" y="3692525"/>
          <p14:tracePt t="49003" x="6075363" y="3700463"/>
          <p14:tracePt t="49008" x="6067425" y="3708400"/>
          <p14:tracePt t="49009" x="6059488" y="3716338"/>
          <p14:tracePt t="49012" x="6059488" y="3724275"/>
          <p14:tracePt t="49014" x="6051550" y="3724275"/>
          <p14:tracePt t="49018" x="6043613" y="3732213"/>
          <p14:tracePt t="49020" x="6043613" y="3740150"/>
          <p14:tracePt t="49024" x="6034088" y="3740150"/>
          <p14:tracePt t="49026" x="6026150" y="3748088"/>
          <p14:tracePt t="49030" x="6018213" y="3756025"/>
          <p14:tracePt t="49033" x="6010275" y="3756025"/>
          <p14:tracePt t="49035" x="6010275" y="3763963"/>
          <p14:tracePt t="49037" x="6002338" y="3763963"/>
          <p14:tracePt t="49040" x="5994400" y="3771900"/>
          <p14:tracePt t="49044" x="5986463" y="3779838"/>
          <p14:tracePt t="49046" x="5978525" y="3779838"/>
          <p14:tracePt t="49050" x="5970588" y="3787775"/>
          <p14:tracePt t="49052" x="5962650" y="3787775"/>
          <p14:tracePt t="49054" x="5954713" y="3787775"/>
          <p14:tracePt t="49058" x="5938838" y="3795713"/>
          <p14:tracePt t="49060" x="5938838" y="3803650"/>
          <p14:tracePt t="49062" x="5930900" y="3803650"/>
          <p14:tracePt t="49066" x="5922963" y="3803650"/>
          <p14:tracePt t="49068" x="5922963" y="3811588"/>
          <p14:tracePt t="49072" x="5915025" y="3811588"/>
          <p14:tracePt t="49074" x="5907088" y="3811588"/>
          <p14:tracePt t="49078" x="5907088" y="3819525"/>
          <p14:tracePt t="49084" x="5899150" y="3819525"/>
          <p14:tracePt t="49136" x="5899150" y="3827463"/>
          <p14:tracePt t="49146" x="5899150" y="3835400"/>
          <p14:tracePt t="49148" x="5891213" y="3835400"/>
          <p14:tracePt t="49160" x="5891213" y="3843338"/>
          <p14:tracePt t="49172" x="5883275" y="3843338"/>
          <p14:tracePt t="49180" x="5875338" y="3851275"/>
          <p14:tracePt t="49202" x="5875338" y="3859213"/>
          <p14:tracePt t="49242" x="5875338" y="3867150"/>
          <p14:tracePt t="49256" x="5867400" y="3867150"/>
          <p14:tracePt t="49260" x="5867400" y="3875088"/>
          <p14:tracePt t="49270" x="5867400" y="3883025"/>
          <p14:tracePt t="49274" x="5859463" y="3883025"/>
          <p14:tracePt t="49282" x="5859463" y="3890963"/>
          <p14:tracePt t="49286" x="5859463" y="3898900"/>
          <p14:tracePt t="49308" x="5859463" y="3906838"/>
          <p14:tracePt t="49419" x="5859463" y="3898900"/>
          <p14:tracePt t="49423" x="5859463" y="3890963"/>
          <p14:tracePt t="49425" x="5867400" y="3890963"/>
          <p14:tracePt t="49428" x="5867400" y="3883025"/>
          <p14:tracePt t="49431" x="5875338" y="3883025"/>
          <p14:tracePt t="49433" x="5875338" y="3875088"/>
          <p14:tracePt t="49435" x="5883275" y="3875088"/>
          <p14:tracePt t="49437" x="5883275" y="3867150"/>
          <p14:tracePt t="49439" x="5883275" y="3859213"/>
          <p14:tracePt t="49441" x="5891213" y="3859213"/>
          <p14:tracePt t="49444" x="5891213" y="3851275"/>
          <p14:tracePt t="49448" x="5891213" y="3843338"/>
          <p14:tracePt t="49450" x="5899150" y="3843338"/>
          <p14:tracePt t="49452" x="5899150" y="3835400"/>
          <p14:tracePt t="49453" x="5899150" y="3827463"/>
          <p14:tracePt t="49456" x="5899150" y="3819525"/>
          <p14:tracePt t="49458" x="5907088" y="3819525"/>
          <p14:tracePt t="49460" x="5907088" y="3811588"/>
          <p14:tracePt t="49464" x="5907088" y="3803650"/>
          <p14:tracePt t="49467" x="5915025" y="3795713"/>
          <p14:tracePt t="49470" x="5915025" y="3787775"/>
          <p14:tracePt t="49474" x="5915025" y="3771900"/>
          <p14:tracePt t="49478" x="5915025" y="3763963"/>
          <p14:tracePt t="49480" x="5915025" y="3756025"/>
          <p14:tracePt t="49484" x="5915025" y="3748088"/>
          <p14:tracePt t="49486" x="5915025" y="3740150"/>
          <p14:tracePt t="49487" x="5915025" y="3732213"/>
          <p14:tracePt t="49490" x="5915025" y="3724275"/>
          <p14:tracePt t="49492" x="5915025" y="3716338"/>
          <p14:tracePt t="49494" x="5915025" y="3700463"/>
          <p14:tracePt t="49496" x="5915025" y="3684588"/>
          <p14:tracePt t="49498" x="5915025" y="3676650"/>
          <p14:tracePt t="49499" x="5915025" y="3668713"/>
          <p14:tracePt t="49502" x="5915025" y="3652838"/>
          <p14:tracePt t="49504" x="5915025" y="3644900"/>
          <p14:tracePt t="49506" x="5907088" y="3636963"/>
          <p14:tracePt t="49508" x="5907088" y="3621088"/>
          <p14:tracePt t="49510" x="5907088" y="3605213"/>
          <p14:tracePt t="49512" x="5899150" y="3595688"/>
          <p14:tracePt t="49514" x="5899150" y="3587750"/>
          <p14:tracePt t="49515" x="5899150" y="3571875"/>
          <p14:tracePt t="49517" x="5891213" y="3563938"/>
          <p14:tracePt t="49519" x="5891213" y="3548063"/>
          <p14:tracePt t="49521" x="5883275" y="3532188"/>
          <p14:tracePt t="49525" x="5883275" y="3524250"/>
          <p14:tracePt t="49528" x="5875338" y="3508375"/>
          <p14:tracePt t="49530" x="5867400" y="3500438"/>
          <p14:tracePt t="49531" x="5867400" y="3492500"/>
          <p14:tracePt t="49533" x="5867400" y="3484563"/>
          <p14:tracePt t="49536" x="5867400" y="3476625"/>
          <p14:tracePt t="49538" x="5859463" y="3476625"/>
          <p14:tracePt t="49540" x="5859463" y="3468688"/>
          <p14:tracePt t="49544" x="5859463" y="3460750"/>
          <p14:tracePt t="49556" x="5859463" y="3452813"/>
          <p14:tracePt t="49572" x="5851525" y="3452813"/>
          <p14:tracePt t="49576" x="5851525" y="3444875"/>
          <p14:tracePt t="49600" x="5843588" y="3444875"/>
          <p14:tracePt t="49610" x="5835650" y="3444875"/>
          <p14:tracePt t="49620" x="5835650" y="3436938"/>
          <p14:tracePt t="49622" x="5827713" y="3436938"/>
          <p14:tracePt t="49632" x="5819775" y="3436938"/>
          <p14:tracePt t="49638" x="5811838" y="3436938"/>
          <p14:tracePt t="49645" x="5803900" y="3436938"/>
          <p14:tracePt t="49650" x="5795963" y="3436938"/>
          <p14:tracePt t="49660" x="5788025" y="3436938"/>
          <p14:tracePt t="49670" x="5780088" y="3436938"/>
          <p14:tracePt t="49678" x="5772150" y="3436938"/>
          <p14:tracePt t="49680" x="5772150" y="3444875"/>
          <p14:tracePt t="49687" x="5772150" y="3452813"/>
          <p14:tracePt t="49688" x="5764213" y="3452813"/>
          <p14:tracePt t="49696" x="5764213" y="3460750"/>
          <p14:tracePt t="49698" x="5756275" y="3460750"/>
          <p14:tracePt t="49701" x="5756275" y="3468688"/>
          <p14:tracePt t="49703" x="5748338" y="3468688"/>
          <p14:tracePt t="49708" x="5748338" y="3476625"/>
          <p14:tracePt t="49709" x="5740400" y="3476625"/>
          <p14:tracePt t="49712" x="5740400" y="3484563"/>
          <p14:tracePt t="49715" x="5732463" y="3492500"/>
          <p14:tracePt t="49720" x="5732463" y="3500438"/>
          <p14:tracePt t="49722" x="5724525" y="3500438"/>
          <p14:tracePt t="49724" x="5724525" y="3508375"/>
          <p14:tracePt t="49726" x="5724525" y="3516313"/>
          <p14:tracePt t="49728" x="5716588" y="3516313"/>
          <p14:tracePt t="49730" x="5716588" y="3524250"/>
          <p14:tracePt t="49732" x="5708650" y="3524250"/>
          <p14:tracePt t="49734" x="5708650" y="3532188"/>
          <p14:tracePt t="49736" x="5708650" y="3540125"/>
          <p14:tracePt t="49738" x="5700713" y="3548063"/>
          <p14:tracePt t="49742" x="5692775" y="3563938"/>
          <p14:tracePt t="49746" x="5692775" y="3571875"/>
          <p14:tracePt t="49748" x="5684838" y="3579813"/>
          <p14:tracePt t="49750" x="5684838" y="3587750"/>
          <p14:tracePt t="49752" x="5676900" y="3595688"/>
          <p14:tracePt t="49754" x="5676900" y="3605213"/>
          <p14:tracePt t="49756" x="5676900" y="3613150"/>
          <p14:tracePt t="49758" x="5676900" y="3629025"/>
          <p14:tracePt t="49759" x="5667375" y="3636963"/>
          <p14:tracePt t="49761" x="5659438" y="3644900"/>
          <p14:tracePt t="49764" x="5659438" y="3660775"/>
          <p14:tracePt t="49766" x="5659438" y="3668713"/>
          <p14:tracePt t="49768" x="5659438" y="3676650"/>
          <p14:tracePt t="49770" x="5651500" y="3692525"/>
          <p14:tracePt t="49772" x="5651500" y="3700463"/>
          <p14:tracePt t="49774" x="5651500" y="3708400"/>
          <p14:tracePt t="49776" x="5643563" y="3724275"/>
          <p14:tracePt t="49778" x="5643563" y="3732213"/>
          <p14:tracePt t="49780" x="5643563" y="3740150"/>
          <p14:tracePt t="49782" x="5643563" y="3748088"/>
          <p14:tracePt t="49784" x="5643563" y="3763963"/>
          <p14:tracePt t="49786" x="5643563" y="3771900"/>
          <p14:tracePt t="49788" x="5643563" y="3779838"/>
          <p14:tracePt t="49790" x="5643563" y="3787775"/>
          <p14:tracePt t="49792" x="5643563" y="3795713"/>
          <p14:tracePt t="49797" x="5643563" y="3811588"/>
          <p14:tracePt t="49798" x="5635625" y="3819525"/>
          <p14:tracePt t="49799" x="5635625" y="3827463"/>
          <p14:tracePt t="49801" x="5635625" y="3835400"/>
          <p14:tracePt t="49803" x="5635625" y="3843338"/>
          <p14:tracePt t="49808" x="5635625" y="3851275"/>
          <p14:tracePt t="49814" x="5635625" y="3859213"/>
          <p14:tracePt t="49818" x="5635625" y="3867150"/>
          <p14:tracePt t="49822" x="5635625" y="3875088"/>
          <p14:tracePt t="49832" x="5635625" y="3883025"/>
          <p14:tracePt t="49841" x="5635625" y="3890963"/>
          <p14:tracePt t="49846" x="5643563" y="3890963"/>
          <p14:tracePt t="49854" x="5643563" y="3898900"/>
          <p14:tracePt t="49858" x="5651500" y="3898900"/>
          <p14:tracePt t="49866" x="5659438" y="3898900"/>
          <p14:tracePt t="49869" x="5659438" y="3906838"/>
          <p14:tracePt t="49872" x="5667375" y="3906838"/>
          <p14:tracePt t="49874" x="5676900" y="3906838"/>
          <p14:tracePt t="49880" x="5684838" y="3906838"/>
          <p14:tracePt t="49882" x="5684838" y="3914775"/>
          <p14:tracePt t="49883" x="5692775" y="3914775"/>
          <p14:tracePt t="49890" x="5708650" y="3914775"/>
          <p14:tracePt t="49894" x="5716588" y="3914775"/>
          <p14:tracePt t="49899" x="5732463" y="3914775"/>
          <p14:tracePt t="49904" x="5740400" y="3914775"/>
          <p14:tracePt t="49906" x="5748338" y="3914775"/>
          <p14:tracePt t="49909" x="5756275" y="3914775"/>
          <p14:tracePt t="49914" x="5764213" y="3914775"/>
          <p14:tracePt t="49916" x="5764213" y="3906838"/>
          <p14:tracePt t="49920" x="5772150" y="3906838"/>
          <p14:tracePt t="49922" x="5780088" y="3898900"/>
          <p14:tracePt t="49926" x="5788025" y="3898900"/>
          <p14:tracePt t="49928" x="5788025" y="3890963"/>
          <p14:tracePt t="49932" x="5795963" y="3890963"/>
          <p14:tracePt t="49934" x="5795963" y="3883025"/>
          <p14:tracePt t="49937" x="5803900" y="3875088"/>
          <p14:tracePt t="49948" x="5819775" y="3843338"/>
          <p14:tracePt t="49952" x="5827713" y="3835400"/>
          <p14:tracePt t="49954" x="5827713" y="3827463"/>
          <p14:tracePt t="49958" x="5827713" y="3811588"/>
          <p14:tracePt t="49960" x="5835650" y="3811588"/>
          <p14:tracePt t="49962" x="5835650" y="3803650"/>
          <p14:tracePt t="49964" x="5843588" y="3795713"/>
          <p14:tracePt t="49966" x="5843588" y="3787775"/>
          <p14:tracePt t="49968" x="5843588" y="3779838"/>
          <p14:tracePt t="49970" x="5843588" y="3771900"/>
          <p14:tracePt t="49972" x="5843588" y="3763963"/>
          <p14:tracePt t="49973" x="5843588" y="3756025"/>
          <p14:tracePt t="49976" x="5843588" y="3748088"/>
          <p14:tracePt t="49978" x="5843588" y="3740150"/>
          <p14:tracePt t="49980" x="5851525" y="3724275"/>
          <p14:tracePt t="49981" x="5851525" y="3716338"/>
          <p14:tracePt t="49984" x="5851525" y="3708400"/>
          <p14:tracePt t="49986" x="5851525" y="3692525"/>
          <p14:tracePt t="49988" x="5851525" y="3684588"/>
          <p14:tracePt t="49989" x="5851525" y="3676650"/>
          <p14:tracePt t="49992" x="5851525" y="3668713"/>
          <p14:tracePt t="49994" x="5851525" y="3644900"/>
          <p14:tracePt t="49996" x="5851525" y="3636963"/>
          <p14:tracePt t="49998" x="5851525" y="3629025"/>
          <p14:tracePt t="50000" x="5851525" y="3613150"/>
          <p14:tracePt t="50002" x="5851525" y="3595688"/>
          <p14:tracePt t="50004" x="5851525" y="3579813"/>
          <p14:tracePt t="50006" x="5851525" y="3571875"/>
          <p14:tracePt t="50008" x="5851525" y="3563938"/>
          <p14:tracePt t="50010" x="5851525" y="3548063"/>
          <p14:tracePt t="50012" x="5851525" y="3532188"/>
          <p14:tracePt t="50014" x="5851525" y="3524250"/>
          <p14:tracePt t="50016" x="5851525" y="3516313"/>
          <p14:tracePt t="50018" x="5851525" y="3500438"/>
          <p14:tracePt t="50019" x="5851525" y="3492500"/>
          <p14:tracePt t="50024" x="5851525" y="3476625"/>
          <p14:tracePt t="50028" x="5851525" y="3468688"/>
          <p14:tracePt t="50031" x="5843588" y="3460750"/>
          <p14:tracePt t="50033" x="5843588" y="3452813"/>
          <p14:tracePt t="50037" x="5843588" y="3444875"/>
          <p14:tracePt t="50041" x="5835650" y="3444875"/>
          <p14:tracePt t="50044" x="5835650" y="3436938"/>
          <p14:tracePt t="50056" x="5827713" y="3436938"/>
          <p14:tracePt t="50060" x="5827713" y="3429000"/>
          <p14:tracePt t="50070" x="5819775" y="3429000"/>
          <p14:tracePt t="50078" x="5811838" y="3421063"/>
          <p14:tracePt t="50082" x="5803900" y="3421063"/>
          <p14:tracePt t="50088" x="5795963" y="3421063"/>
          <p14:tracePt t="50095" x="5788025" y="3421063"/>
          <p14:tracePt t="50100" x="5780088" y="3421063"/>
          <p14:tracePt t="50102" x="5772150" y="3421063"/>
          <p14:tracePt t="50108" x="5764213" y="3421063"/>
          <p14:tracePt t="50112" x="5764213" y="3429000"/>
          <p14:tracePt t="50118" x="5756275" y="3429000"/>
          <p14:tracePt t="50122" x="5756275" y="3436938"/>
          <p14:tracePt t="50126" x="5748338" y="3444875"/>
          <p14:tracePt t="50129" x="5740400" y="3444875"/>
          <p14:tracePt t="50130" x="5740400" y="3452813"/>
          <p14:tracePt t="50131" x="5740400" y="3460750"/>
          <p14:tracePt t="50133" x="5732463" y="3468688"/>
          <p14:tracePt t="50138" x="5724525" y="3484563"/>
          <p14:tracePt t="50142" x="5716588" y="3492500"/>
          <p14:tracePt t="50144" x="5708650" y="3508375"/>
          <p14:tracePt t="50146" x="5708650" y="3516313"/>
          <p14:tracePt t="50148" x="5700713" y="3532188"/>
          <p14:tracePt t="50149" x="5684838" y="3548063"/>
          <p14:tracePt t="50151" x="5684838" y="3556000"/>
          <p14:tracePt t="50154" x="5684838" y="3563938"/>
          <p14:tracePt t="50156" x="5676900" y="3587750"/>
          <p14:tracePt t="50158" x="5667375" y="3605213"/>
          <p14:tracePt t="50159" x="5667375" y="3613150"/>
          <p14:tracePt t="50161" x="5659438" y="3629025"/>
          <p14:tracePt t="50164" x="5651500" y="3644900"/>
          <p14:tracePt t="50165" x="5643563" y="3660775"/>
          <p14:tracePt t="50168" x="5643563" y="3676650"/>
          <p14:tracePt t="50170" x="5643563" y="3684588"/>
          <p14:tracePt t="50172" x="5635625" y="3708400"/>
          <p14:tracePt t="50174" x="5635625" y="3716338"/>
          <p14:tracePt t="50175" x="5627688" y="3724275"/>
          <p14:tracePt t="50178" x="5627688" y="3740150"/>
          <p14:tracePt t="50180" x="5627688" y="3756025"/>
          <p14:tracePt t="50181" x="5627688" y="3763963"/>
          <p14:tracePt t="50183" x="5627688" y="3771900"/>
          <p14:tracePt t="50185" x="5627688" y="3787775"/>
          <p14:tracePt t="50187" x="5619750" y="3795713"/>
          <p14:tracePt t="50189" x="5619750" y="3803650"/>
          <p14:tracePt t="50191" x="5619750" y="3811588"/>
          <p14:tracePt t="50194" x="5619750" y="3819525"/>
          <p14:tracePt t="50196" x="5619750" y="3827463"/>
          <p14:tracePt t="50200" x="5619750" y="3835400"/>
          <p14:tracePt t="50204" x="5619750" y="3843338"/>
          <p14:tracePt t="50206" x="5619750" y="3851275"/>
          <p14:tracePt t="50216" x="5619750" y="3859213"/>
          <p14:tracePt t="50444" x="5619750" y="3867150"/>
          <p14:tracePt t="50455" x="5619750" y="3875088"/>
          <p14:tracePt t="50462" x="5619750" y="3883025"/>
          <p14:tracePt t="50466" x="5619750" y="3890963"/>
          <p14:tracePt t="50474" x="5619750" y="3898900"/>
          <p14:tracePt t="50482" x="5627688" y="3898900"/>
          <p14:tracePt t="50484" x="5627688" y="3906838"/>
          <p14:tracePt t="50514" x="5627688" y="3914775"/>
          <p14:tracePt t="51812" x="5619750" y="3922713"/>
          <p14:tracePt t="51816" x="5611813" y="3922713"/>
          <p14:tracePt t="51818" x="5603875" y="3922713"/>
          <p14:tracePt t="51820" x="5595938" y="3922713"/>
          <p14:tracePt t="51822" x="5580063" y="3922713"/>
          <p14:tracePt t="51824" x="5572125" y="3922713"/>
          <p14:tracePt t="51826" x="5556250" y="3922713"/>
          <p14:tracePt t="51828" x="5540375" y="3922713"/>
          <p14:tracePt t="51830" x="5524500" y="3922713"/>
          <p14:tracePt t="51832" x="5500688" y="3922713"/>
          <p14:tracePt t="51834" x="5476875" y="3922713"/>
          <p14:tracePt t="51836" x="5453063" y="3922713"/>
          <p14:tracePt t="51837" x="5429250" y="3922713"/>
          <p14:tracePt t="51839" x="5397500" y="3922713"/>
          <p14:tracePt t="51841" x="5349875" y="3922713"/>
          <p14:tracePt t="51844" x="5326063" y="3922713"/>
          <p14:tracePt t="51846" x="5292725" y="3914775"/>
          <p14:tracePt t="51847" x="5245100" y="3914775"/>
          <p14:tracePt t="51850" x="5205413" y="3898900"/>
          <p14:tracePt t="51852" x="5133975" y="3883025"/>
          <p14:tracePt t="51854" x="5102225" y="3875088"/>
          <p14:tracePt t="51856" x="5054600" y="3867150"/>
          <p14:tracePt t="51858" x="4999038" y="3851275"/>
          <p14:tracePt t="51860" x="4943475" y="3835400"/>
          <p14:tracePt t="51862" x="4886325" y="3819525"/>
          <p14:tracePt t="51864" x="4830763" y="3803650"/>
          <p14:tracePt t="51865" x="4767263" y="3787775"/>
          <p14:tracePt t="51868" x="4711700" y="3771900"/>
          <p14:tracePt t="51869" x="4648200" y="3748088"/>
          <p14:tracePt t="51873" x="4511675" y="3700463"/>
          <p14:tracePt t="51875" x="4432300" y="3676650"/>
          <p14:tracePt t="51878" x="4368800" y="3660775"/>
          <p14:tracePt t="51880" x="4289425" y="3636963"/>
          <p14:tracePt t="51881" x="4192588" y="3595688"/>
          <p14:tracePt t="51883" x="4129088" y="3571875"/>
          <p14:tracePt t="51886" x="4049713" y="3548063"/>
          <p14:tracePt t="51888" x="3962400" y="3524250"/>
          <p14:tracePt t="51890" x="3867150" y="3492500"/>
          <p14:tracePt t="51891" x="3794125" y="3468688"/>
          <p14:tracePt t="51894" x="3698875" y="3436938"/>
          <p14:tracePt t="51896" x="3603625" y="3405188"/>
          <p14:tracePt t="51897" x="3508375" y="3373438"/>
          <p14:tracePt t="51900" x="3403600" y="3341688"/>
          <p14:tracePt t="51902" x="3300413" y="3302000"/>
          <p14:tracePt t="51904" x="3181350" y="3262313"/>
          <p14:tracePt t="51906" x="3068638" y="3221038"/>
          <p14:tracePt t="51908" x="2933700" y="3173413"/>
          <p14:tracePt t="51910" x="2798763" y="3117850"/>
          <p14:tracePt t="51912" x="2678113" y="3070225"/>
          <p14:tracePt t="51914" x="2519363" y="3014663"/>
          <p14:tracePt t="51915" x="2384425" y="2959100"/>
          <p14:tracePt t="51917" x="2224088" y="2901950"/>
          <p14:tracePt t="51919" x="2065338" y="2838450"/>
          <p14:tracePt t="51922" x="1905000" y="2767013"/>
          <p14:tracePt t="51924" x="1762125" y="2703513"/>
          <p14:tracePt t="51926" x="1625600" y="2647950"/>
          <p14:tracePt t="51928" x="1482725" y="2584450"/>
          <p14:tracePt t="51930" x="1339850" y="2519363"/>
          <p14:tracePt t="51932" x="1219200" y="2455863"/>
          <p14:tracePt t="51934" x="1076325" y="2392363"/>
          <p14:tracePt t="51935" x="973138" y="2336800"/>
          <p14:tracePt t="51937" x="868363" y="2281238"/>
          <p14:tracePt t="51939" x="781050" y="2233613"/>
          <p14:tracePt t="51942" x="693738" y="2184400"/>
          <p14:tracePt t="51944" x="606425" y="2136775"/>
          <p14:tracePt t="51946" x="525463" y="2081213"/>
          <p14:tracePt t="51964" x="7938" y="17065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quarter" idx="12"/>
          </p:nvPr>
        </p:nvSpPr>
        <p:spPr>
          <a:xfrm>
            <a:off x="501793" y="2063053"/>
            <a:ext cx="8315553" cy="3509073"/>
          </a:xfrm>
          <a:blipFill>
            <a:blip r:embed="rId5"/>
            <a:stretch>
              <a:fillRect l="-1833" t="-139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4035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637211" y="1013716"/>
            <a:ext cx="304958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Continuous Motivation Setting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20BEED-7BFC-4C53-8A49-427E28C72FE8}" type="slidenum">
              <a:rPr lang="en-US" altLang="en-US" smtClean="0">
                <a:solidFill>
                  <a:srgbClr val="898989"/>
                </a:solidFill>
              </a:rPr>
              <a:pPr/>
              <a:t>13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79817" y="3153899"/>
            <a:ext cx="2781467" cy="369332"/>
          </a:xfrm>
          <a:prstGeom prst="rect">
            <a:avLst/>
          </a:prstGeom>
          <a:blipFill>
            <a:blip r:embed="rId6"/>
            <a:stretch>
              <a:fillRect b="-8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682D8E6-0F64-4ED0-B618-D1745AC5F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760E0CA9-0112-4BA8-A1A2-AEC194D05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9"/>
    </mc:Choice>
    <mc:Fallback xmlns="">
      <p:transition spd="slow" advTm="3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13" x="6337300" y="3101975"/>
          <p14:tracePt t="7015" x="6337300" y="3094038"/>
          <p14:tracePt t="7017" x="6329363" y="3094038"/>
          <p14:tracePt t="7020" x="6313488" y="3086100"/>
          <p14:tracePt t="7022" x="6305550" y="3086100"/>
          <p14:tracePt t="7024" x="6305550" y="3078163"/>
          <p14:tracePt t="7026" x="6289675" y="3070225"/>
          <p14:tracePt t="7029" x="6281738" y="3070225"/>
          <p14:tracePt t="7031" x="6273800" y="3062288"/>
          <p14:tracePt t="7033" x="6265863" y="3054350"/>
          <p14:tracePt t="7034" x="6257925" y="3054350"/>
          <p14:tracePt t="7037" x="6249988" y="3054350"/>
          <p14:tracePt t="7039" x="6234113" y="3046413"/>
          <p14:tracePt t="7043" x="6218238" y="3038475"/>
          <p14:tracePt t="7045" x="6210300" y="3030538"/>
          <p14:tracePt t="7047" x="6202363" y="3030538"/>
          <p14:tracePt t="7049" x="6194425" y="3022600"/>
          <p14:tracePt t="7051" x="6186488" y="3022600"/>
          <p14:tracePt t="7053" x="6178550" y="3014663"/>
          <p14:tracePt t="7054" x="6162675" y="3014663"/>
          <p14:tracePt t="7057" x="6162675" y="3006725"/>
          <p14:tracePt t="7059" x="6146800" y="3006725"/>
          <p14:tracePt t="7061" x="6138863" y="2998788"/>
          <p14:tracePt t="7062" x="6130925" y="2998788"/>
          <p14:tracePt t="7065" x="6115050" y="2990850"/>
          <p14:tracePt t="7067" x="6099175" y="2982913"/>
          <p14:tracePt t="7068" x="6091238" y="2982913"/>
          <p14:tracePt t="7070" x="6075363" y="2974975"/>
          <p14:tracePt t="7072" x="6059488" y="2974975"/>
          <p14:tracePt t="7074" x="6051550" y="2967038"/>
          <p14:tracePt t="7076" x="6034088" y="2967038"/>
          <p14:tracePt t="7079" x="6018213" y="2959100"/>
          <p14:tracePt t="7080" x="6002338" y="2951163"/>
          <p14:tracePt t="7082" x="5986463" y="2943225"/>
          <p14:tracePt t="7084" x="5970588" y="2943225"/>
          <p14:tracePt t="7086" x="5954713" y="2935288"/>
          <p14:tracePt t="7088" x="5930900" y="2927350"/>
          <p14:tracePt t="7090" x="5915025" y="2919413"/>
          <p14:tracePt t="7093" x="5899150" y="2919413"/>
          <p14:tracePt t="7095" x="5883275" y="2909888"/>
          <p14:tracePt t="7098" x="5867400" y="2901950"/>
          <p14:tracePt t="7098" x="5835650" y="2894013"/>
          <p14:tracePt t="7100" x="5819775" y="2894013"/>
          <p14:tracePt t="7102" x="5803900" y="2886075"/>
          <p14:tracePt t="7105" x="5780088" y="2886075"/>
          <p14:tracePt t="7106" x="5764213" y="2878138"/>
          <p14:tracePt t="7108" x="5748338" y="2878138"/>
          <p14:tracePt t="7110" x="5732463" y="2870200"/>
          <p14:tracePt t="7112" x="5708650" y="2870200"/>
          <p14:tracePt t="7114" x="5692775" y="2862263"/>
          <p14:tracePt t="7116" x="5676900" y="2854325"/>
          <p14:tracePt t="7118" x="5659438" y="2854325"/>
          <p14:tracePt t="7120" x="5643563" y="2854325"/>
          <p14:tracePt t="7122" x="5627688" y="2846388"/>
          <p14:tracePt t="7124" x="5611813" y="2846388"/>
          <p14:tracePt t="7126" x="5603875" y="2838450"/>
          <p14:tracePt t="7128" x="5588000" y="2838450"/>
          <p14:tracePt t="7132" x="5572125" y="2838450"/>
          <p14:tracePt t="7132" x="5564188" y="2838450"/>
          <p14:tracePt t="7134" x="5548313" y="2830513"/>
          <p14:tracePt t="7136" x="5540375" y="2830513"/>
          <p14:tracePt t="7138" x="5516563" y="2830513"/>
          <p14:tracePt t="7140" x="5508625" y="2822575"/>
          <p14:tracePt t="7142" x="5492750" y="2822575"/>
          <p14:tracePt t="7145" x="5484813" y="2814638"/>
          <p14:tracePt t="7147" x="5468938" y="2814638"/>
          <p14:tracePt t="7148" x="5453063" y="2814638"/>
          <p14:tracePt t="7150" x="5437188" y="2814638"/>
          <p14:tracePt t="7152" x="5429250" y="2814638"/>
          <p14:tracePt t="7154" x="5413375" y="2814638"/>
          <p14:tracePt t="7156" x="5389563" y="2806700"/>
          <p14:tracePt t="7158" x="5373688" y="2806700"/>
          <p14:tracePt t="7160" x="5349875" y="2798763"/>
          <p14:tracePt t="7164" x="5334000" y="2798763"/>
          <p14:tracePt t="7164" x="5310188" y="2790825"/>
          <p14:tracePt t="7166" x="5284788" y="2790825"/>
          <p14:tracePt t="7168" x="5268913" y="2790825"/>
          <p14:tracePt t="7170" x="5245100" y="2790825"/>
          <p14:tracePt t="7172" x="5221288" y="2782888"/>
          <p14:tracePt t="7174" x="5197475" y="2774950"/>
          <p14:tracePt t="7176" x="5157788" y="2767013"/>
          <p14:tracePt t="7179" x="5141913" y="2767013"/>
          <p14:tracePt t="7180" x="5118100" y="2759075"/>
          <p14:tracePt t="7182" x="5094288" y="2751138"/>
          <p14:tracePt t="7184" x="5070475" y="2751138"/>
          <p14:tracePt t="7186" x="5046663" y="2743200"/>
          <p14:tracePt t="7188" x="5030788" y="2743200"/>
          <p14:tracePt t="7190" x="5006975" y="2735263"/>
          <p14:tracePt t="7192" x="4983163" y="2727325"/>
          <p14:tracePt t="7195" x="4967288" y="2719388"/>
          <p14:tracePt t="7197" x="4951413" y="2719388"/>
          <p14:tracePt t="7198" x="4933950" y="2719388"/>
          <p14:tracePt t="7200" x="4918075" y="2711450"/>
          <p14:tracePt t="7202" x="4902200" y="2711450"/>
          <p14:tracePt t="7206" x="4886325" y="2703513"/>
          <p14:tracePt t="7208" x="4870450" y="2703513"/>
          <p14:tracePt t="7210" x="4862513" y="2695575"/>
          <p14:tracePt t="7212" x="4854575" y="2695575"/>
          <p14:tracePt t="7214" x="4846638" y="2695575"/>
          <p14:tracePt t="7216" x="4846638" y="2687638"/>
          <p14:tracePt t="7218" x="4830763" y="2687638"/>
          <p14:tracePt t="7222" x="4822825" y="2687638"/>
          <p14:tracePt t="7230" x="4814888" y="2687638"/>
          <p14:tracePt t="7243" x="4806950" y="2687638"/>
          <p14:tracePt t="7258" x="4806950" y="2679700"/>
          <p14:tracePt t="7262" x="4799013" y="2679700"/>
          <p14:tracePt t="7269" x="4791075" y="2679700"/>
          <p14:tracePt t="7272" x="4783138" y="2679700"/>
          <p14:tracePt t="7277" x="4775200" y="2679700"/>
          <p14:tracePt t="7278" x="4767263" y="2679700"/>
          <p14:tracePt t="7280" x="4759325" y="2679700"/>
          <p14:tracePt t="7284" x="4751388" y="2671763"/>
          <p14:tracePt t="7286" x="4743450" y="2671763"/>
          <p14:tracePt t="7288" x="4735513" y="2671763"/>
          <p14:tracePt t="7290" x="4727575" y="2671763"/>
          <p14:tracePt t="7292" x="4719638" y="2671763"/>
          <p14:tracePt t="7295" x="4719638" y="2663825"/>
          <p14:tracePt t="7297" x="4711700" y="2663825"/>
          <p14:tracePt t="7298" x="4703763" y="2663825"/>
          <p14:tracePt t="7300" x="4695825" y="2663825"/>
          <p14:tracePt t="7302" x="4687888" y="2663825"/>
          <p14:tracePt t="7306" x="4679950" y="2663825"/>
          <p14:tracePt t="7310" x="4672013" y="2655888"/>
          <p14:tracePt t="7318" x="4664075" y="2655888"/>
          <p14:tracePt t="7328" x="4656138" y="2655888"/>
          <p14:tracePt t="7356" x="4656138" y="2647950"/>
          <p14:tracePt t="7364" x="4656138" y="2640013"/>
          <p14:tracePt t="7368" x="4648200" y="2632075"/>
          <p14:tracePt t="7372" x="4648200" y="2624138"/>
          <p14:tracePt t="7376" x="4640263" y="2616200"/>
          <p14:tracePt t="7380" x="4640263" y="2608263"/>
          <p14:tracePt t="7382" x="4624388" y="2600325"/>
          <p14:tracePt t="7384" x="4624388" y="2592388"/>
          <p14:tracePt t="7386" x="4616450" y="2584450"/>
          <p14:tracePt t="7388" x="4608513" y="2584450"/>
          <p14:tracePt t="7390" x="4608513" y="2576513"/>
          <p14:tracePt t="7393" x="4600575" y="2566988"/>
          <p14:tracePt t="7395" x="4600575" y="2559050"/>
          <p14:tracePt t="7396" x="4592638" y="2559050"/>
          <p14:tracePt t="7398" x="4592638" y="2551113"/>
          <p14:tracePt t="7400" x="4584700" y="2543175"/>
          <p14:tracePt t="7402" x="4576763" y="2543175"/>
          <p14:tracePt t="7404" x="4576763" y="2535238"/>
          <p14:tracePt t="7406" x="4567238" y="2527300"/>
          <p14:tracePt t="7414" x="4559300" y="2519363"/>
          <p14:tracePt t="7416" x="4559300" y="2511425"/>
          <p14:tracePt t="7418" x="4551363" y="2511425"/>
          <p14:tracePt t="7424" x="4543425" y="2511425"/>
          <p14:tracePt t="7426" x="4543425" y="2503488"/>
          <p14:tracePt t="7432" x="4543425" y="2495550"/>
          <p14:tracePt t="7463" x="4535488" y="2495550"/>
          <p14:tracePt t="7468" x="4535488" y="2487613"/>
          <p14:tracePt t="7495" x="4535488" y="2479675"/>
          <p14:tracePt t="7519" x="4535488" y="2471738"/>
          <p14:tracePt t="7529" x="4535488" y="2463800"/>
          <p14:tracePt t="7559" x="4535488" y="2455863"/>
          <p14:tracePt t="7635" x="4543425" y="2455863"/>
          <p14:tracePt t="7641" x="4551363" y="2455863"/>
          <p14:tracePt t="7649" x="4559300" y="2455863"/>
          <p14:tracePt t="7653" x="4559300" y="2447925"/>
          <p14:tracePt t="7655" x="4567238" y="2447925"/>
          <p14:tracePt t="7661" x="4576763" y="2447925"/>
          <p14:tracePt t="7669" x="4584700" y="2447925"/>
          <p14:tracePt t="7671" x="4592638" y="2447925"/>
          <p14:tracePt t="7685" x="4600575" y="2447925"/>
          <p14:tracePt t="8407" x="4608513" y="2447925"/>
          <p14:tracePt t="8421" x="4616450" y="2447925"/>
          <p14:tracePt t="8429" x="4624388" y="2447925"/>
          <p14:tracePt t="8442" x="4632325" y="2447925"/>
          <p14:tracePt t="8451" x="4640263" y="2447925"/>
          <p14:tracePt t="8459" x="4648200" y="2455863"/>
          <p14:tracePt t="8463" x="4656138" y="2455863"/>
          <p14:tracePt t="8469" x="4664075" y="2455863"/>
          <p14:tracePt t="8475" x="4672013" y="2455863"/>
          <p14:tracePt t="8483" x="4679950" y="2455863"/>
          <p14:tracePt t="8485" x="4687888" y="2455863"/>
          <p14:tracePt t="8493" x="4695825" y="2455863"/>
          <p14:tracePt t="8501" x="4703763" y="2455863"/>
          <p14:tracePt t="8507" x="4711700" y="2455863"/>
          <p14:tracePt t="8511" x="4719638" y="2455863"/>
          <p14:tracePt t="8518" x="4727575" y="2455863"/>
          <p14:tracePt t="8527" x="4735513" y="2455863"/>
          <p14:tracePt t="8535" x="4743450" y="2455863"/>
          <p14:tracePt t="8541" x="4751388" y="2455863"/>
          <p14:tracePt t="8552" x="4759325" y="2455863"/>
          <p14:tracePt t="8567" x="4767263" y="2455863"/>
          <p14:tracePt t="8572" x="4767263" y="2463800"/>
          <p14:tracePt t="8598" x="4775200" y="2463800"/>
          <p14:tracePt t="8903" x="4775200" y="2471738"/>
          <p14:tracePt t="8913" x="4775200" y="2479675"/>
          <p14:tracePt t="8921" x="4783138" y="2479675"/>
          <p14:tracePt t="8923" x="4783138" y="2487613"/>
          <p14:tracePt t="8931" x="4791075" y="2487613"/>
          <p14:tracePt t="8932" x="4791075" y="2495550"/>
          <p14:tracePt t="8939" x="4791075" y="2503488"/>
          <p14:tracePt t="8941" x="4799013" y="2503488"/>
          <p14:tracePt t="8949" x="4806950" y="2511425"/>
          <p14:tracePt t="8955" x="4814888" y="2511425"/>
          <p14:tracePt t="8956" x="4814888" y="2519363"/>
          <p14:tracePt t="8958" x="4822825" y="2519363"/>
          <p14:tracePt t="8964" x="4822825" y="2527300"/>
          <p14:tracePt t="8966" x="4830763" y="2527300"/>
          <p14:tracePt t="8970" x="4830763" y="2535238"/>
          <p14:tracePt t="8974" x="4838700" y="2535238"/>
          <p14:tracePt t="8980" x="4838700" y="2543175"/>
          <p14:tracePt t="8982" x="4846638" y="2543175"/>
          <p14:tracePt t="8988" x="4854575" y="2551113"/>
          <p14:tracePt t="9000" x="4862513" y="2559050"/>
          <p14:tracePt t="9008" x="4862513" y="2566988"/>
          <p14:tracePt t="9018" x="4870450" y="2566988"/>
          <p14:tracePt t="9028" x="4870450" y="2576513"/>
          <p14:tracePt t="9059" x="4878388" y="2576513"/>
          <p14:tracePt t="9069" x="4878388" y="2584450"/>
          <p14:tracePt t="9085" x="4886325" y="2584450"/>
          <p14:tracePt t="9117" x="4886325" y="2592388"/>
          <p14:tracePt t="9135" x="4886325" y="2600325"/>
          <p14:tracePt t="9163" x="4886325" y="2608263"/>
          <p14:tracePt t="9218" x="4886325" y="2616200"/>
          <p14:tracePt t="9236" x="4886325" y="2624138"/>
          <p14:tracePt t="9257" x="4886325" y="2632075"/>
          <p14:tracePt t="9267" x="4886325" y="2640013"/>
          <p14:tracePt t="9297" x="4886325" y="2647950"/>
          <p14:tracePt t="9356" x="4886325" y="2655888"/>
          <p14:tracePt t="11469" x="4886325" y="2663825"/>
          <p14:tracePt t="11475" x="4886325" y="2671763"/>
          <p14:tracePt t="11489" x="4886325" y="2679700"/>
          <p14:tracePt t="11505" x="4886325" y="2687638"/>
          <p14:tracePt t="11524" x="4886325" y="2695575"/>
          <p14:tracePt t="11529" x="4886325" y="2703513"/>
          <p14:tracePt t="11539" x="4886325" y="2711450"/>
          <p14:tracePt t="11547" x="4886325" y="2719388"/>
          <p14:tracePt t="11555" x="4886325" y="2727325"/>
          <p14:tracePt t="11559" x="4886325" y="2735263"/>
          <p14:tracePt t="11561" x="4894263" y="2735263"/>
          <p14:tracePt t="11565" x="4894263" y="2743200"/>
          <p14:tracePt t="11571" x="4894263" y="2751138"/>
          <p14:tracePt t="11579" x="4894263" y="2759075"/>
          <p14:tracePt t="11583" x="4894263" y="2767013"/>
          <p14:tracePt t="11585" x="4902200" y="2767013"/>
          <p14:tracePt t="11589" x="4902200" y="2774950"/>
          <p14:tracePt t="11597" x="4902200" y="2782888"/>
          <p14:tracePt t="11605" x="4910138" y="2782888"/>
          <p14:tracePt t="11607" x="4910138" y="2790825"/>
          <p14:tracePt t="11611" x="4910138" y="2798763"/>
          <p14:tracePt t="11618" x="4910138" y="2806700"/>
          <p14:tracePt t="11625" x="4910138" y="2814638"/>
          <p14:tracePt t="11631" x="4918075" y="2822575"/>
          <p14:tracePt t="11633" x="4918075" y="2830513"/>
          <p14:tracePt t="11639" x="4918075" y="2838450"/>
          <p14:tracePt t="11643" x="4918075" y="2846388"/>
          <p14:tracePt t="11647" x="4918075" y="2854325"/>
          <p14:tracePt t="11653" x="4918075" y="2862263"/>
          <p14:tracePt t="11655" x="4918075" y="2870200"/>
          <p14:tracePt t="11659" x="4918075" y="2878138"/>
          <p14:tracePt t="11665" x="4918075" y="2886075"/>
          <p14:tracePt t="11673" x="4918075" y="2894013"/>
          <p14:tracePt t="11677" x="4918075" y="2901950"/>
          <p14:tracePt t="11689" x="4918075" y="2909888"/>
          <p14:tracePt t="11715" x="4918075" y="2919413"/>
          <p14:tracePt t="11747" x="4918075" y="2927350"/>
          <p14:tracePt t="11753" x="4918075" y="2935288"/>
          <p14:tracePt t="11769" x="4918075" y="2943225"/>
          <p14:tracePt t="11783" x="4918075" y="2951163"/>
          <p14:tracePt t="11797" x="4918075" y="2959100"/>
          <p14:tracePt t="11805" x="4918075" y="2967038"/>
          <p14:tracePt t="11819" x="4918075" y="2974975"/>
          <p14:tracePt t="11833" x="4918075" y="2982913"/>
          <p14:tracePt t="11845" x="4926013" y="2990850"/>
          <p14:tracePt t="11848" x="4926013" y="2998788"/>
          <p14:tracePt t="11858" x="4926013" y="3006725"/>
          <p14:tracePt t="11864" x="4926013" y="3014663"/>
          <p14:tracePt t="11872" x="4926013" y="3022600"/>
          <p14:tracePt t="11874" x="4933950" y="3030538"/>
          <p14:tracePt t="11881" x="4933950" y="3038475"/>
          <p14:tracePt t="11889" x="4933950" y="3046413"/>
          <p14:tracePt t="11895" x="4943475" y="3054350"/>
          <p14:tracePt t="11899" x="4943475" y="3062288"/>
          <p14:tracePt t="11907" x="4951413" y="3070225"/>
          <p14:tracePt t="11915" x="4951413" y="3078163"/>
          <p14:tracePt t="11923" x="4951413" y="3086100"/>
          <p14:tracePt t="11927" x="4951413" y="3094038"/>
          <p14:tracePt t="11935" x="4959350" y="3094038"/>
          <p14:tracePt t="11937" x="4959350" y="3101975"/>
          <p14:tracePt t="11964" x="4959350" y="3125788"/>
          <p14:tracePt t="11967" x="4959350" y="3133725"/>
          <p14:tracePt t="11975" x="4959350" y="3141663"/>
          <p14:tracePt t="11981" x="4959350" y="3149600"/>
          <p14:tracePt t="11989" x="4959350" y="3157538"/>
          <p14:tracePt t="11991" x="4967288" y="3157538"/>
          <p14:tracePt t="11995" x="4967288" y="3165475"/>
          <p14:tracePt t="12003" x="4967288" y="3173413"/>
          <p14:tracePt t="12012" x="4967288" y="3181350"/>
          <p14:tracePt t="12023" x="4967288" y="3189288"/>
          <p14:tracePt t="12029" x="4967288" y="3197225"/>
          <p14:tracePt t="12037" x="4967288" y="3205163"/>
          <p14:tracePt t="12045" x="4967288" y="3213100"/>
          <p14:tracePt t="12055" x="4967288" y="3221038"/>
          <p14:tracePt t="12059" x="4967288" y="3228975"/>
          <p14:tracePt t="12068" x="4967288" y="3236913"/>
          <p14:tracePt t="12077" x="4967288" y="3244850"/>
          <p14:tracePt t="12085" x="4967288" y="3252788"/>
          <p14:tracePt t="12089" x="4967288" y="3262313"/>
          <p14:tracePt t="12101" x="4967288" y="3270250"/>
          <p14:tracePt t="12111" x="4967288" y="3278188"/>
          <p14:tracePt t="12119" x="4967288" y="3286125"/>
          <p14:tracePt t="12123" x="4967288" y="3294063"/>
          <p14:tracePt t="12129" x="4967288" y="3302000"/>
          <p14:tracePt t="12136" x="4967288" y="3309938"/>
          <p14:tracePt t="12141" x="4967288" y="3317875"/>
          <p14:tracePt t="12143" x="4967288" y="3325813"/>
          <p14:tracePt t="12149" x="4959350" y="3333750"/>
          <p14:tracePt t="12152" x="4959350" y="3341688"/>
          <p14:tracePt t="12161" x="4959350" y="3349625"/>
          <p14:tracePt t="12164" x="4959350" y="3357563"/>
          <p14:tracePt t="12170" x="4959350" y="3365500"/>
          <p14:tracePt t="12173" x="4951413" y="3365500"/>
          <p14:tracePt t="12177" x="4951413" y="3373438"/>
          <p14:tracePt t="12191" x="4951413" y="3381375"/>
          <p14:tracePt t="12262" x="4951413" y="3389313"/>
          <p14:tracePt t="12269" x="4951413" y="3397250"/>
          <p14:tracePt t="12271" x="4943475" y="3397250"/>
          <p14:tracePt t="12276" x="4943475" y="3405188"/>
          <p14:tracePt t="12282" x="4943475" y="3413125"/>
          <p14:tracePt t="12286" x="4943475" y="3421063"/>
          <p14:tracePt t="12290" x="4943475" y="3429000"/>
          <p14:tracePt t="12295" x="4943475" y="3436938"/>
          <p14:tracePt t="12298" x="4933950" y="3444875"/>
          <p14:tracePt t="12304" x="4933950" y="3452813"/>
          <p14:tracePt t="12306" x="4933950" y="3460750"/>
          <p14:tracePt t="12310" x="4926013" y="3468688"/>
          <p14:tracePt t="12316" x="4926013" y="3476625"/>
          <p14:tracePt t="12323" x="4926013" y="3484563"/>
          <p14:tracePt t="12326" x="4926013" y="3492500"/>
          <p14:tracePt t="12334" x="4918075" y="3492500"/>
          <p14:tracePt t="12336" x="4918075" y="3500438"/>
          <p14:tracePt t="12363" x="4918075" y="3508375"/>
          <p14:tracePt t="12378" x="4910138" y="3508375"/>
          <p14:tracePt t="13438" x="4910138" y="3500438"/>
          <p14:tracePt t="13456" x="4910138" y="3492500"/>
          <p14:tracePt t="13464" x="4910138" y="3484563"/>
          <p14:tracePt t="13477" x="4918075" y="3484563"/>
          <p14:tracePt t="13480" x="4918075" y="3476625"/>
          <p14:tracePt t="13495" x="4918075" y="3468688"/>
          <p14:tracePt t="13741" x="4918075" y="3460750"/>
          <p14:tracePt t="13751" x="4918075" y="3452813"/>
          <p14:tracePt t="13795" x="4918075" y="3444875"/>
          <p14:tracePt t="15533" x="4918075" y="3452813"/>
          <p14:tracePt t="15537" x="4918075" y="3460750"/>
          <p14:tracePt t="15545" x="4918075" y="3468688"/>
          <p14:tracePt t="15555" x="4918075" y="3476625"/>
          <p14:tracePt t="15567" x="4918075" y="3484563"/>
          <p14:tracePt t="15575" x="4918075" y="3492500"/>
          <p14:tracePt t="15599" x="4918075" y="3500438"/>
          <p14:tracePt t="15621" x="4918075" y="3508375"/>
          <p14:tracePt t="15633" x="4910138" y="3508375"/>
          <p14:tracePt t="15651" x="4910138" y="3516313"/>
          <p14:tracePt t="15795" x="4910138" y="3524250"/>
          <p14:tracePt t="16007" x="4910138" y="3532188"/>
          <p14:tracePt t="16019" x="4902200" y="3532188"/>
          <p14:tracePt t="16059" x="4894263" y="3532188"/>
          <p14:tracePt t="16069" x="4886325" y="3532188"/>
          <p14:tracePt t="16070" x="4878388" y="3532188"/>
          <p14:tracePt t="16074" x="4870450" y="3532188"/>
          <p14:tracePt t="16076" x="4862513" y="3532188"/>
          <p14:tracePt t="16078" x="4854575" y="3532188"/>
          <p14:tracePt t="16081" x="4846638" y="3532188"/>
          <p14:tracePt t="16082" x="4830763" y="3540125"/>
          <p14:tracePt t="16084" x="4822825" y="3540125"/>
          <p14:tracePt t="16086" x="4814888" y="3540125"/>
          <p14:tracePt t="16088" x="4791075" y="3540125"/>
          <p14:tracePt t="16091" x="4775200" y="3540125"/>
          <p14:tracePt t="16092" x="4751388" y="3540125"/>
          <p14:tracePt t="16095" x="4735513" y="3540125"/>
          <p14:tracePt t="16098" x="4695825" y="3540125"/>
          <p14:tracePt t="16101" x="4672013" y="3548063"/>
          <p14:tracePt t="16102" x="4648200" y="3548063"/>
          <p14:tracePt t="16104" x="4632325" y="3548063"/>
          <p14:tracePt t="16106" x="4608513" y="3548063"/>
          <p14:tracePt t="16109" x="4592638" y="3548063"/>
          <p14:tracePt t="16110" x="4567238" y="3548063"/>
          <p14:tracePt t="16112" x="4551363" y="3548063"/>
          <p14:tracePt t="16114" x="4535488" y="3548063"/>
          <p14:tracePt t="16116" x="4511675" y="3548063"/>
          <p14:tracePt t="16119" x="4503738" y="3548063"/>
          <p14:tracePt t="16120" x="4487863" y="3548063"/>
          <p14:tracePt t="16122" x="4479925" y="3548063"/>
          <p14:tracePt t="16125" x="4464050" y="3548063"/>
          <p14:tracePt t="16129" x="4456113" y="3548063"/>
          <p14:tracePt t="16130" x="4448175" y="3548063"/>
          <p14:tracePt t="16133" x="4440238" y="3548063"/>
          <p14:tracePt t="16137" x="4432300" y="3548063"/>
          <p14:tracePt t="16142" x="4424363" y="3548063"/>
          <p14:tracePt t="16161" x="4416425" y="3548063"/>
          <p14:tracePt t="16170" x="4408488" y="3548063"/>
          <p14:tracePt t="16172" x="4400550" y="3548063"/>
          <p14:tracePt t="16178" x="4392613" y="3548063"/>
          <p14:tracePt t="16180" x="4384675" y="3556000"/>
          <p14:tracePt t="16182" x="4376738" y="3556000"/>
          <p14:tracePt t="16184" x="4368800" y="3556000"/>
          <p14:tracePt t="16187" x="4352925" y="3556000"/>
          <p14:tracePt t="16188" x="4344988" y="3556000"/>
          <p14:tracePt t="16190" x="4337050" y="3556000"/>
          <p14:tracePt t="16194" x="4321175" y="3563938"/>
          <p14:tracePt t="16195" x="4305300" y="3563938"/>
          <p14:tracePt t="16196" x="4297363" y="3563938"/>
          <p14:tracePt t="16198" x="4281488" y="3563938"/>
          <p14:tracePt t="16201" x="4265613" y="3563938"/>
          <p14:tracePt t="16202" x="4249738" y="3563938"/>
          <p14:tracePt t="16206" x="4233863" y="3563938"/>
          <p14:tracePt t="16206" x="4217988" y="3563938"/>
          <p14:tracePt t="16209" x="4200525" y="3563938"/>
          <p14:tracePt t="16212" x="4184650" y="3563938"/>
          <p14:tracePt t="16213" x="4176713" y="3563938"/>
          <p14:tracePt t="16214" x="4152900" y="3563938"/>
          <p14:tracePt t="16216" x="4137025" y="3563938"/>
          <p14:tracePt t="16218" x="4129088" y="3563938"/>
          <p14:tracePt t="16221" x="4113213" y="3563938"/>
          <p14:tracePt t="16222" x="4105275" y="3563938"/>
          <p14:tracePt t="16224" x="4089400" y="3563938"/>
          <p14:tracePt t="16226" x="4081463" y="3563938"/>
          <p14:tracePt t="16230" x="4073525" y="3563938"/>
          <p14:tracePt t="16230" x="4065588" y="3563938"/>
          <p14:tracePt t="16233" x="4057650" y="3563938"/>
          <p14:tracePt t="16234" x="4049713" y="3563938"/>
          <p14:tracePt t="16236" x="4033838" y="3563938"/>
          <p14:tracePt t="16241" x="4025900" y="3563938"/>
          <p14:tracePt t="16242" x="4017963" y="3563938"/>
          <p14:tracePt t="16247" x="4010025" y="3563938"/>
          <p14:tracePt t="16249" x="4002088" y="3563938"/>
          <p14:tracePt t="16252" x="3994150" y="3563938"/>
          <p14:tracePt t="16257" x="3986213" y="3563938"/>
          <p14:tracePt t="16260" x="3978275" y="3563938"/>
          <p14:tracePt t="16263" x="3970338" y="3563938"/>
          <p14:tracePt t="16266" x="3962400" y="3563938"/>
          <p14:tracePt t="16270" x="3954463" y="3563938"/>
          <p14:tracePt t="16275" x="3938588" y="3563938"/>
          <p14:tracePt t="16279" x="3930650" y="3563938"/>
          <p14:tracePt t="16280" x="3922713" y="3571875"/>
          <p14:tracePt t="16283" x="3906838" y="3571875"/>
          <p14:tracePt t="16286" x="3890963" y="3571875"/>
          <p14:tracePt t="16288" x="3883025" y="3571875"/>
          <p14:tracePt t="16291" x="3875088" y="3571875"/>
          <p14:tracePt t="16293" x="3867150" y="3571875"/>
          <p14:tracePt t="16295" x="3859213" y="3571875"/>
          <p14:tracePt t="16297" x="3851275" y="3571875"/>
          <p14:tracePt t="16298" x="3843338" y="3571875"/>
          <p14:tracePt t="16300" x="3833813" y="3579813"/>
          <p14:tracePt t="16303" x="3825875" y="3579813"/>
          <p14:tracePt t="16306" x="3817938" y="3579813"/>
          <p14:tracePt t="16311" x="3810000" y="3579813"/>
          <p14:tracePt t="16383" x="3802063" y="3579813"/>
          <p14:tracePt t="16395" x="3794125" y="3579813"/>
          <p14:tracePt t="16404" x="3786188" y="3579813"/>
          <p14:tracePt t="16410" x="3778250" y="3579813"/>
          <p14:tracePt t="16417" x="3770313" y="3579813"/>
          <p14:tracePt t="16424" x="3762375" y="3579813"/>
          <p14:tracePt t="16460" x="3762375" y="3587750"/>
          <p14:tracePt t="16509" x="3754438" y="3587750"/>
          <p14:tracePt t="16519" x="3754438" y="3595688"/>
          <p14:tracePt t="16679" x="3762375" y="3595688"/>
          <p14:tracePt t="16682" x="3770313" y="3595688"/>
          <p14:tracePt t="16688" x="3778250" y="3587750"/>
          <p14:tracePt t="16690" x="3786188" y="3587750"/>
          <p14:tracePt t="16694" x="3794125" y="3587750"/>
          <p14:tracePt t="16696" x="3802063" y="3587750"/>
          <p14:tracePt t="16700" x="3810000" y="3587750"/>
          <p14:tracePt t="16703" x="3825875" y="3579813"/>
          <p14:tracePt t="16709" x="3833813" y="3579813"/>
          <p14:tracePt t="16710" x="3843338" y="3579813"/>
          <p14:tracePt t="16714" x="3851275" y="3579813"/>
          <p14:tracePt t="16717" x="3859213" y="3579813"/>
          <p14:tracePt t="16722" x="3867150" y="3579813"/>
          <p14:tracePt t="16729" x="3875088" y="3579813"/>
          <p14:tracePt t="16737" x="3883025" y="3579813"/>
          <p14:tracePt t="16743" x="3890963" y="3571875"/>
          <p14:tracePt t="16745" x="3898900" y="3571875"/>
          <p14:tracePt t="16750" x="3906838" y="3571875"/>
          <p14:tracePt t="16758" x="3914775" y="3571875"/>
          <p14:tracePt t="16762" x="3922713" y="3571875"/>
          <p14:tracePt t="16763" x="3930650" y="3571875"/>
          <p14:tracePt t="16765" x="3938588" y="3563938"/>
          <p14:tracePt t="16768" x="3946525" y="3563938"/>
          <p14:tracePt t="16771" x="3954463" y="3563938"/>
          <p14:tracePt t="16773" x="3962400" y="3563938"/>
          <p14:tracePt t="16775" x="3970338" y="3563938"/>
          <p14:tracePt t="16778" x="3978275" y="3563938"/>
          <p14:tracePt t="16779" x="3986213" y="3563938"/>
          <p14:tracePt t="16783" x="3994150" y="3563938"/>
          <p14:tracePt t="16786" x="4002088" y="3563938"/>
          <p14:tracePt t="16787" x="4010025" y="3563938"/>
          <p14:tracePt t="16788" x="4017963" y="3563938"/>
          <p14:tracePt t="16791" x="4025900" y="3563938"/>
          <p14:tracePt t="16793" x="4033838" y="3563938"/>
          <p14:tracePt t="16795" x="4041775" y="3556000"/>
          <p14:tracePt t="16797" x="4049713" y="3556000"/>
          <p14:tracePt t="16801" x="4057650" y="3556000"/>
          <p14:tracePt t="16803" x="4065588" y="3556000"/>
          <p14:tracePt t="16805" x="4073525" y="3556000"/>
          <p14:tracePt t="16806" x="4081463" y="3556000"/>
          <p14:tracePt t="16810" x="4089400" y="3556000"/>
          <p14:tracePt t="16815" x="4097338" y="3556000"/>
          <p14:tracePt t="16817" x="4105275" y="3556000"/>
          <p14:tracePt t="16818" x="4105275" y="3548063"/>
          <p14:tracePt t="16823" x="4113213" y="3548063"/>
          <p14:tracePt t="16828" x="4121150" y="3548063"/>
          <p14:tracePt t="16833" x="4129088" y="3548063"/>
          <p14:tracePt t="16837" x="4137025" y="3548063"/>
          <p14:tracePt t="16841" x="4144963" y="3548063"/>
          <p14:tracePt t="16845" x="4152900" y="3548063"/>
          <p14:tracePt t="16849" x="4160838" y="3548063"/>
          <p14:tracePt t="16850" x="4168775" y="3548063"/>
          <p14:tracePt t="16855" x="4176713" y="3548063"/>
          <p14:tracePt t="16857" x="4184650" y="3548063"/>
          <p14:tracePt t="16863" x="4192588" y="3548063"/>
          <p14:tracePt t="16864" x="4200525" y="3548063"/>
          <p14:tracePt t="16866" x="4210050" y="3548063"/>
          <p14:tracePt t="16867" x="4217988" y="3548063"/>
          <p14:tracePt t="16868" x="4225925" y="3548063"/>
          <p14:tracePt t="16871" x="4233863" y="3548063"/>
          <p14:tracePt t="16873" x="4241800" y="3548063"/>
          <p14:tracePt t="16875" x="4249738" y="3548063"/>
          <p14:tracePt t="16877" x="4257675" y="3548063"/>
          <p14:tracePt t="16880" x="4273550" y="3548063"/>
          <p14:tracePt t="16883" x="4281488" y="3548063"/>
          <p14:tracePt t="16885" x="4289425" y="3548063"/>
          <p14:tracePt t="16887" x="4305300" y="3548063"/>
          <p14:tracePt t="16888" x="4321175" y="3548063"/>
          <p14:tracePt t="16891" x="4329113" y="3548063"/>
          <p14:tracePt t="16893" x="4337050" y="3548063"/>
          <p14:tracePt t="16895" x="4352925" y="3548063"/>
          <p14:tracePt t="16897" x="4360863" y="3548063"/>
          <p14:tracePt t="16899" x="4368800" y="3548063"/>
          <p14:tracePt t="16901" x="4376738" y="3548063"/>
          <p14:tracePt t="16903" x="4392613" y="3548063"/>
          <p14:tracePt t="16907" x="4400550" y="3548063"/>
          <p14:tracePt t="16909" x="4416425" y="3548063"/>
          <p14:tracePt t="16912" x="4424363" y="3548063"/>
          <p14:tracePt t="16913" x="4432300" y="3548063"/>
          <p14:tracePt t="16915" x="4440238" y="3548063"/>
          <p14:tracePt t="16917" x="4448175" y="3548063"/>
          <p14:tracePt t="16918" x="4456113" y="3548063"/>
          <p14:tracePt t="16921" x="4464050" y="3548063"/>
          <p14:tracePt t="16926" x="4479925" y="3548063"/>
          <p14:tracePt t="16929" x="4487863" y="3548063"/>
          <p14:tracePt t="16931" x="4495800" y="3548063"/>
          <p14:tracePt t="16933" x="4503738" y="3556000"/>
          <p14:tracePt t="16935" x="4519613" y="3556000"/>
          <p14:tracePt t="16939" x="4527550" y="3556000"/>
          <p14:tracePt t="16941" x="4543425" y="3556000"/>
          <p14:tracePt t="16946" x="4551363" y="3556000"/>
          <p14:tracePt t="16947" x="4567238" y="3556000"/>
          <p14:tracePt t="16949" x="4567238" y="3563938"/>
          <p14:tracePt t="16951" x="4576763" y="3563938"/>
          <p14:tracePt t="16954" x="4592638" y="3563938"/>
          <p14:tracePt t="16965" x="4648200" y="3563938"/>
          <p14:tracePt t="16967" x="4664075" y="3563938"/>
          <p14:tracePt t="16969" x="4672013" y="3563938"/>
          <p14:tracePt t="16972" x="4679950" y="3563938"/>
          <p14:tracePt t="16974" x="4695825" y="3563938"/>
          <p14:tracePt t="16975" x="4703763" y="3563938"/>
          <p14:tracePt t="16977" x="4711700" y="3563938"/>
          <p14:tracePt t="16979" x="4727575" y="3563938"/>
          <p14:tracePt t="16981" x="4735513" y="3563938"/>
          <p14:tracePt t="16983" x="4759325" y="3563938"/>
          <p14:tracePt t="16985" x="4767263" y="3563938"/>
          <p14:tracePt t="16987" x="4783138" y="3563938"/>
          <p14:tracePt t="16989" x="4791075" y="3563938"/>
          <p14:tracePt t="16991" x="4814888" y="3563938"/>
          <p14:tracePt t="16993" x="4822825" y="3563938"/>
          <p14:tracePt t="16995" x="4838700" y="3563938"/>
          <p14:tracePt t="16998" x="4854575" y="3563938"/>
          <p14:tracePt t="16998" x="4862513" y="3563938"/>
          <p14:tracePt t="17001" x="4878388" y="3563938"/>
          <p14:tracePt t="17003" x="4902200" y="3563938"/>
          <p14:tracePt t="17005" x="4910138" y="3563938"/>
          <p14:tracePt t="17007" x="4926013" y="3563938"/>
          <p14:tracePt t="17009" x="4943475" y="3563938"/>
          <p14:tracePt t="17012" x="4951413" y="3563938"/>
          <p14:tracePt t="17013" x="4967288" y="3563938"/>
          <p14:tracePt t="17015" x="4983163" y="3563938"/>
          <p14:tracePt t="17017" x="4991100" y="3563938"/>
          <p14:tracePt t="17019" x="5006975" y="3563938"/>
          <p14:tracePt t="17021" x="5022850" y="3563938"/>
          <p14:tracePt t="17023" x="5038725" y="3563938"/>
          <p14:tracePt t="17025" x="5046663" y="3563938"/>
          <p14:tracePt t="17028" x="5054600" y="3563938"/>
          <p14:tracePt t="17029" x="5070475" y="3563938"/>
          <p14:tracePt t="17031" x="5086350" y="3563938"/>
          <p14:tracePt t="17033" x="5102225" y="3563938"/>
          <p14:tracePt t="17035" x="5110163" y="3563938"/>
          <p14:tracePt t="17037" x="5118100" y="3563938"/>
          <p14:tracePt t="17039" x="5141913" y="3563938"/>
          <p14:tracePt t="17041" x="5149850" y="3563938"/>
          <p14:tracePt t="17043" x="5157788" y="3563938"/>
          <p14:tracePt t="17045" x="5165725" y="3563938"/>
          <p14:tracePt t="17047" x="5181600" y="3563938"/>
          <p14:tracePt t="17049" x="5197475" y="3563938"/>
          <p14:tracePt t="17053" x="5213350" y="3563938"/>
          <p14:tracePt t="17055" x="5229225" y="3563938"/>
          <p14:tracePt t="17059" x="5245100" y="3563938"/>
          <p14:tracePt t="17062" x="5253038" y="3563938"/>
          <p14:tracePt t="17064" x="5268913" y="3563938"/>
          <p14:tracePt t="17065" x="5284788" y="3563938"/>
          <p14:tracePt t="17069" x="5300663" y="3563938"/>
          <p14:tracePt t="17071" x="5318125" y="3563938"/>
          <p14:tracePt t="17073" x="5326063" y="3563938"/>
          <p14:tracePt t="17075" x="5334000" y="3563938"/>
          <p14:tracePt t="17078" x="5349875" y="3563938"/>
          <p14:tracePt t="17079" x="5357813" y="3563938"/>
          <p14:tracePt t="17082" x="5365750" y="3563938"/>
          <p14:tracePt t="17083" x="5373688" y="3563938"/>
          <p14:tracePt t="17085" x="5389563" y="3563938"/>
          <p14:tracePt t="17087" x="5397500" y="3563938"/>
          <p14:tracePt t="17089" x="5405438" y="3563938"/>
          <p14:tracePt t="17091" x="5421313" y="3563938"/>
          <p14:tracePt t="17095" x="5429250" y="3563938"/>
          <p14:tracePt t="17097" x="5437188" y="3563938"/>
          <p14:tracePt t="17099" x="5445125" y="3563938"/>
          <p14:tracePt t="17101" x="5453063" y="3563938"/>
          <p14:tracePt t="17103" x="5461000" y="3563938"/>
          <p14:tracePt t="17107" x="5468938" y="3563938"/>
          <p14:tracePt t="17109" x="5476875" y="3563938"/>
          <p14:tracePt t="17113" x="5484813" y="3563938"/>
          <p14:tracePt t="17117" x="5492750" y="3563938"/>
          <p14:tracePt t="17121" x="5500688" y="3563938"/>
          <p14:tracePt t="17125" x="5508625" y="3563938"/>
          <p14:tracePt t="17133" x="5516563" y="3563938"/>
          <p14:tracePt t="17141" x="5524500" y="3563938"/>
          <p14:tracePt t="17145" x="5532438" y="3563938"/>
          <p14:tracePt t="17153" x="5540375" y="3563938"/>
          <p14:tracePt t="17159" x="5548313" y="3563938"/>
          <p14:tracePt t="17165" x="5556250" y="3563938"/>
          <p14:tracePt t="17167" x="5564188" y="3563938"/>
          <p14:tracePt t="17171" x="5572125" y="3563938"/>
          <p14:tracePt t="17175" x="5580063" y="3563938"/>
          <p14:tracePt t="17179" x="5588000" y="3563938"/>
          <p14:tracePt t="17181" x="5595938" y="3563938"/>
          <p14:tracePt t="17185" x="5603875" y="3563938"/>
          <p14:tracePt t="17187" x="5611813" y="3563938"/>
          <p14:tracePt t="17191" x="5627688" y="3563938"/>
          <p14:tracePt t="17196" x="5635625" y="3563938"/>
          <p14:tracePt t="17199" x="5643563" y="3563938"/>
          <p14:tracePt t="17201" x="5651500" y="3563938"/>
          <p14:tracePt t="17203" x="5659438" y="3563938"/>
          <p14:tracePt t="17208" x="5667375" y="3563938"/>
          <p14:tracePt t="17212" x="5676900" y="3563938"/>
          <p14:tracePt t="17213" x="5684838" y="3563938"/>
          <p14:tracePt t="17219" x="5692775" y="3563938"/>
          <p14:tracePt t="17225" x="5700713" y="3563938"/>
          <p14:tracePt t="17231" x="5708650" y="3563938"/>
          <p14:tracePt t="17237" x="5716588" y="3563938"/>
          <p14:tracePt t="17245" x="5724525" y="3563938"/>
          <p14:tracePt t="17253" x="5732463" y="3563938"/>
          <p14:tracePt t="17257" x="5740400" y="3563938"/>
          <p14:tracePt t="17262" x="5748338" y="3563938"/>
          <p14:tracePt t="17265" x="5756275" y="3563938"/>
          <p14:tracePt t="17271" x="5764213" y="3563938"/>
          <p14:tracePt t="17273" x="5772150" y="3571875"/>
          <p14:tracePt t="17278" x="5780088" y="3571875"/>
          <p14:tracePt t="17281" x="5788025" y="3571875"/>
          <p14:tracePt t="17287" x="5795963" y="3571875"/>
          <p14:tracePt t="17292" x="5803900" y="3571875"/>
          <p14:tracePt t="17300" x="5811838" y="3571875"/>
          <p14:tracePt t="17642" x="5803900" y="3579813"/>
          <p14:tracePt t="17646" x="5795963" y="3579813"/>
          <p14:tracePt t="17650" x="5780088" y="3579813"/>
          <p14:tracePt t="17654" x="5772150" y="3587750"/>
          <p14:tracePt t="17655" x="5756275" y="3587750"/>
          <p14:tracePt t="17657" x="5748338" y="3587750"/>
          <p14:tracePt t="17659" x="5740400" y="3595688"/>
          <p14:tracePt t="17662" x="5732463" y="3595688"/>
          <p14:tracePt t="17663" x="5716588" y="3605213"/>
          <p14:tracePt t="17665" x="5708650" y="3605213"/>
          <p14:tracePt t="17667" x="5700713" y="3613150"/>
          <p14:tracePt t="17669" x="5692775" y="3621088"/>
          <p14:tracePt t="17671" x="5684838" y="3621088"/>
          <p14:tracePt t="17673" x="5667375" y="3621088"/>
          <p14:tracePt t="17676" x="5659438" y="3629025"/>
          <p14:tracePt t="17677" x="5651500" y="3636963"/>
          <p14:tracePt t="17681" x="5643563" y="3636963"/>
          <p14:tracePt t="17681" x="5635625" y="3636963"/>
          <p14:tracePt t="17683" x="5627688" y="3644900"/>
          <p14:tracePt t="17687" x="5619750" y="3644900"/>
          <p14:tracePt t="17689" x="5611813" y="3652838"/>
          <p14:tracePt t="17694" x="5603875" y="3652838"/>
          <p14:tracePt t="17695" x="5603875" y="3660775"/>
          <p14:tracePt t="17697" x="5595938" y="3660775"/>
          <p14:tracePt t="17701" x="5588000" y="3668713"/>
          <p14:tracePt t="17703" x="5580063" y="3668713"/>
          <p14:tracePt t="17707" x="5572125" y="3668713"/>
          <p14:tracePt t="17709" x="5572125" y="3676650"/>
          <p14:tracePt t="17713" x="5564188" y="3676650"/>
          <p14:tracePt t="17715" x="5564188" y="3684588"/>
          <p14:tracePt t="17717" x="5556250" y="3692525"/>
          <p14:tracePt t="17719" x="5548313" y="3692525"/>
          <p14:tracePt t="17721" x="5548313" y="3700463"/>
          <p14:tracePt t="17723" x="5540375" y="3700463"/>
          <p14:tracePt t="17725" x="5540375" y="3708400"/>
          <p14:tracePt t="17727" x="5524500" y="3708400"/>
          <p14:tracePt t="17730" x="5524500" y="3716338"/>
          <p14:tracePt t="17731" x="5516563" y="3724275"/>
          <p14:tracePt t="17733" x="5508625" y="3724275"/>
          <p14:tracePt t="17735" x="5508625" y="3732213"/>
          <p14:tracePt t="17738" x="5492750" y="3732213"/>
          <p14:tracePt t="17739" x="5492750" y="3748088"/>
          <p14:tracePt t="17741" x="5476875" y="3748088"/>
          <p14:tracePt t="17743" x="5468938" y="3756025"/>
          <p14:tracePt t="17745" x="5453063" y="3763963"/>
          <p14:tracePt t="17749" x="5445125" y="3771900"/>
          <p14:tracePt t="17751" x="5429250" y="3779838"/>
          <p14:tracePt t="17753" x="5429250" y="3787775"/>
          <p14:tracePt t="17755" x="5413375" y="3795713"/>
          <p14:tracePt t="17759" x="5405438" y="3795713"/>
          <p14:tracePt t="17762" x="5405438" y="3803650"/>
          <p14:tracePt t="17763" x="5389563" y="3803650"/>
          <p14:tracePt t="17767" x="5381625" y="3811588"/>
          <p14:tracePt t="17771" x="5381625" y="3819525"/>
          <p14:tracePt t="17775" x="5373688" y="3819525"/>
          <p14:tracePt t="17862" x="5373688" y="3827463"/>
          <p14:tracePt t="17912" x="5365750" y="3827463"/>
          <p14:tracePt t="17914" x="5365750" y="3835400"/>
          <p14:tracePt t="17930" x="5365750" y="3843338"/>
          <p14:tracePt t="17934" x="5357813" y="3843338"/>
          <p14:tracePt t="17936" x="5357813" y="3851275"/>
          <p14:tracePt t="17954" x="5357813" y="3859213"/>
          <p14:tracePt t="18066" x="5357813" y="3851275"/>
          <p14:tracePt t="18071" x="5357813" y="3843338"/>
          <p14:tracePt t="18076" x="5357813" y="3835400"/>
          <p14:tracePt t="18082" x="5357813" y="3827463"/>
          <p14:tracePt t="18085" x="5357813" y="3819525"/>
          <p14:tracePt t="18087" x="5357813" y="3811588"/>
          <p14:tracePt t="18092" x="5357813" y="3803650"/>
          <p14:tracePt t="18096" x="5357813" y="3795713"/>
          <p14:tracePt t="18098" x="5357813" y="3787775"/>
          <p14:tracePt t="18099" x="5357813" y="3779838"/>
          <p14:tracePt t="18104" x="5357813" y="3771900"/>
          <p14:tracePt t="18107" x="5357813" y="3763963"/>
          <p14:tracePt t="18110" x="5365750" y="3756025"/>
          <p14:tracePt t="18112" x="5365750" y="3748088"/>
          <p14:tracePt t="18116" x="5365750" y="3740150"/>
          <p14:tracePt t="18119" x="5365750" y="3732213"/>
          <p14:tracePt t="18123" x="5365750" y="3724275"/>
          <p14:tracePt t="18138" x="5365750" y="3716338"/>
          <p14:tracePt t="18178" x="5365750" y="3708400"/>
          <p14:tracePt t="18192" x="5373688" y="3708400"/>
          <p14:tracePt t="18196" x="5373688" y="3700463"/>
          <p14:tracePt t="18202" x="5373688" y="3692525"/>
          <p14:tracePt t="18218" x="5373688" y="3684588"/>
          <p14:tracePt t="18230" x="5381625" y="3684588"/>
          <p14:tracePt t="18232" x="5381625" y="3676650"/>
          <p14:tracePt t="18248" x="5381625" y="3668713"/>
          <p14:tracePt t="18252" x="5389563" y="3668713"/>
          <p14:tracePt t="18254" x="5389563" y="3660775"/>
          <p14:tracePt t="18262" x="5389563" y="3652838"/>
          <p14:tracePt t="18264" x="5397500" y="3652838"/>
          <p14:tracePt t="18269" x="5405438" y="3652838"/>
          <p14:tracePt t="18271" x="5405438" y="3644900"/>
          <p14:tracePt t="18274" x="5413375" y="3644900"/>
          <p14:tracePt t="18275" x="5413375" y="3636963"/>
          <p14:tracePt t="18278" x="5421313" y="3629025"/>
          <p14:tracePt t="18282" x="5437188" y="3629025"/>
          <p14:tracePt t="18283" x="5437188" y="3621088"/>
          <p14:tracePt t="18286" x="5445125" y="3621088"/>
          <p14:tracePt t="18288" x="5453063" y="3613150"/>
          <p14:tracePt t="18290" x="5461000" y="3605213"/>
          <p14:tracePt t="18292" x="5468938" y="3605213"/>
          <p14:tracePt t="18293" x="5476875" y="3605213"/>
          <p14:tracePt t="18295" x="5492750" y="3595688"/>
          <p14:tracePt t="18297" x="5500688" y="3587750"/>
          <p14:tracePt t="18299" x="5508625" y="3587750"/>
          <p14:tracePt t="18303" x="5516563" y="3579813"/>
          <p14:tracePt t="18305" x="5532438" y="3579813"/>
          <p14:tracePt t="18309" x="5540375" y="3571875"/>
          <p14:tracePt t="18313" x="5548313" y="3571875"/>
          <p14:tracePt t="18315" x="5556250" y="3571875"/>
          <p14:tracePt t="18319" x="5564188" y="3563938"/>
          <p14:tracePt t="18325" x="5572125" y="3563938"/>
          <p14:tracePt t="18332" x="5572125" y="3556000"/>
          <p14:tracePt t="18344" x="5580063" y="3556000"/>
          <p14:tracePt t="18376" x="5588000" y="3556000"/>
          <p14:tracePt t="18384" x="5595938" y="3556000"/>
          <p14:tracePt t="18394" x="5603875" y="3556000"/>
          <p14:tracePt t="18491" x="5611813" y="3556000"/>
          <p14:tracePt t="18509" x="5619750" y="3556000"/>
          <p14:tracePt t="18524" x="5627688" y="3556000"/>
          <p14:tracePt t="19658" x="5627688" y="3548063"/>
          <p14:tracePt t="19666" x="5635625" y="3548063"/>
          <p14:tracePt t="20549" x="5627688" y="3548063"/>
          <p14:tracePt t="20552" x="5619750" y="3548063"/>
          <p14:tracePt t="20557" x="5611813" y="3548063"/>
          <p14:tracePt t="20559" x="5603875" y="3548063"/>
          <p14:tracePt t="20564" x="5588000" y="3548063"/>
          <p14:tracePt t="20568" x="5580063" y="3548063"/>
          <p14:tracePt t="20569" x="5564188" y="3556000"/>
          <p14:tracePt t="20571" x="5556250" y="3556000"/>
          <p14:tracePt t="20573" x="5548313" y="3563938"/>
          <p14:tracePt t="20575" x="5532438" y="3563938"/>
          <p14:tracePt t="20578" x="5524500" y="3571875"/>
          <p14:tracePt t="20579" x="5508625" y="3571875"/>
          <p14:tracePt t="20582" x="5492750" y="3571875"/>
          <p14:tracePt t="20583" x="5476875" y="3571875"/>
          <p14:tracePt t="20587" x="5468938" y="3571875"/>
          <p14:tracePt t="20589" x="5453063" y="3571875"/>
          <p14:tracePt t="20591" x="5445125" y="3571875"/>
          <p14:tracePt t="20593" x="5437188" y="3571875"/>
          <p14:tracePt t="20595" x="5429250" y="3571875"/>
          <p14:tracePt t="20597" x="5421313" y="3579813"/>
          <p14:tracePt t="20599" x="5413375" y="3579813"/>
          <p14:tracePt t="20603" x="5405438" y="3579813"/>
          <p14:tracePt t="20607" x="5397500" y="3579813"/>
          <p14:tracePt t="20609" x="5389563" y="3579813"/>
          <p14:tracePt t="20619" x="5381625" y="3579813"/>
          <p14:tracePt t="20646" x="5373688" y="3579813"/>
          <p14:tracePt t="20658" x="5365750" y="3579813"/>
          <p14:tracePt t="20662" x="5357813" y="3579813"/>
          <p14:tracePt t="20668" x="5349875" y="3579813"/>
          <p14:tracePt t="20672" x="5349875" y="3587750"/>
          <p14:tracePt t="20679" x="5341938" y="3587750"/>
          <p14:tracePt t="20684" x="5334000" y="3587750"/>
          <p14:tracePt t="20688" x="5326063" y="3587750"/>
          <p14:tracePt t="20702" x="5318125" y="3587750"/>
          <p14:tracePt t="20780" x="5318125" y="3579813"/>
          <p14:tracePt t="20792" x="5318125" y="3571875"/>
          <p14:tracePt t="20802" x="5318125" y="3563938"/>
          <p14:tracePt t="20855" x="5318125" y="3556000"/>
          <p14:tracePt t="20875" x="5318125" y="3548063"/>
          <p14:tracePt t="20883" x="5318125" y="3540125"/>
          <p14:tracePt t="20889" x="5318125" y="3532188"/>
          <p14:tracePt t="20903" x="5326063" y="3524250"/>
          <p14:tracePt t="20971" x="5326063" y="3516313"/>
          <p14:tracePt t="20975" x="5334000" y="3516313"/>
          <p14:tracePt t="20981" x="5334000" y="3508375"/>
          <p14:tracePt t="20991" x="5334000" y="3500438"/>
          <p14:tracePt t="20997" x="5334000" y="3492500"/>
          <p14:tracePt t="21077" x="5341938" y="3492500"/>
          <p14:tracePt t="21165" x="5349875" y="3492500"/>
          <p14:tracePt t="21173" x="5357813" y="3492500"/>
          <p14:tracePt t="21178" x="5365750" y="3492500"/>
          <p14:tracePt t="21181" x="5373688" y="3492500"/>
          <p14:tracePt t="21185" x="5381625" y="3492500"/>
          <p14:tracePt t="21189" x="5389563" y="3492500"/>
          <p14:tracePt t="21191" x="5397500" y="3492500"/>
          <p14:tracePt t="21193" x="5397500" y="3484563"/>
          <p14:tracePt t="21197" x="5405438" y="3484563"/>
          <p14:tracePt t="21203" x="5413375" y="3484563"/>
          <p14:tracePt t="21209" x="5421313" y="3484563"/>
          <p14:tracePt t="21215" x="5429250" y="3484563"/>
          <p14:tracePt t="21227" x="5437188" y="3484563"/>
          <p14:tracePt t="21235" x="5445125" y="3484563"/>
          <p14:tracePt t="21243" x="5453063" y="3484563"/>
          <p14:tracePt t="21247" x="5453063" y="3476625"/>
          <p14:tracePt t="21249" x="5461000" y="3476625"/>
          <p14:tracePt t="21251" x="5468938" y="3476625"/>
          <p14:tracePt t="21257" x="5476875" y="3476625"/>
          <p14:tracePt t="21264" x="5492750" y="3476625"/>
          <p14:tracePt t="21265" x="5492750" y="3468688"/>
          <p14:tracePt t="21269" x="5500688" y="3468688"/>
          <p14:tracePt t="21271" x="5500688" y="3460750"/>
          <p14:tracePt t="21273" x="5508625" y="3460750"/>
          <p14:tracePt t="21277" x="5516563" y="3460750"/>
          <p14:tracePt t="21279" x="5524500" y="3460750"/>
          <p14:tracePt t="21281" x="5524500" y="3452813"/>
          <p14:tracePt t="21283" x="5532438" y="3452813"/>
          <p14:tracePt t="21289" x="5540375" y="3452813"/>
          <p14:tracePt t="21291" x="5540375" y="3444875"/>
          <p14:tracePt t="21297" x="5548313" y="3444875"/>
          <p14:tracePt t="21301" x="5556250" y="3444875"/>
          <p14:tracePt t="21303" x="5556250" y="3436938"/>
          <p14:tracePt t="21311" x="5564188" y="3429000"/>
          <p14:tracePt t="21327" x="5564188" y="3421063"/>
          <p14:tracePt t="21343" x="5572125" y="3421063"/>
          <p14:tracePt t="21349" x="5572125" y="3413125"/>
          <p14:tracePt t="21365" x="5572125" y="3405188"/>
          <p14:tracePt t="21371" x="5572125" y="3397250"/>
          <p14:tracePt t="21380" x="5580063" y="3397250"/>
          <p14:tracePt t="21381" x="5580063" y="3389313"/>
          <p14:tracePt t="21391" x="5580063" y="3381375"/>
          <p14:tracePt t="21397" x="5580063" y="3373438"/>
          <p14:tracePt t="21399" x="5580063" y="3365500"/>
          <p14:tracePt t="21407" x="5580063" y="3357563"/>
          <p14:tracePt t="21413" x="5580063" y="3349625"/>
          <p14:tracePt t="21417" x="5580063" y="3341688"/>
          <p14:tracePt t="21421" x="5580063" y="3333750"/>
          <p14:tracePt t="21425" x="5580063" y="3325813"/>
          <p14:tracePt t="21433" x="5580063" y="3317875"/>
          <p14:tracePt t="21441" x="5580063" y="3309938"/>
          <p14:tracePt t="21447" x="5580063" y="3302000"/>
          <p14:tracePt t="21458" x="5580063" y="3294063"/>
          <p14:tracePt t="21475" x="5580063" y="3286125"/>
          <p14:tracePt t="21501" x="5572125" y="3286125"/>
          <p14:tracePt t="21503" x="5572125" y="3278188"/>
          <p14:tracePt t="21509" x="5564188" y="3270250"/>
          <p14:tracePt t="21517" x="5556250" y="3270250"/>
          <p14:tracePt t="21519" x="5548313" y="3270250"/>
          <p14:tracePt t="21525" x="5540375" y="3262313"/>
          <p14:tracePt t="21533" x="5532438" y="3262313"/>
          <p14:tracePt t="21539" x="5524500" y="3262313"/>
          <p14:tracePt t="21541" x="5516563" y="3262313"/>
          <p14:tracePt t="21546" x="5516563" y="3252788"/>
          <p14:tracePt t="21547" x="5508625" y="3252788"/>
          <p14:tracePt t="21553" x="5500688" y="3252788"/>
          <p14:tracePt t="21559" x="5492750" y="3252788"/>
          <p14:tracePt t="21564" x="5484813" y="3252788"/>
          <p14:tracePt t="21569" x="5476875" y="3244850"/>
          <p14:tracePt t="21575" x="5468938" y="3244850"/>
          <p14:tracePt t="21582" x="5461000" y="3244850"/>
          <p14:tracePt t="21583" x="5453063" y="3244850"/>
          <p14:tracePt t="21589" x="5445125" y="3244850"/>
          <p14:tracePt t="21593" x="5437188" y="3244850"/>
          <p14:tracePt t="21596" x="5437188" y="3236913"/>
          <p14:tracePt t="21597" x="5429250" y="3236913"/>
          <p14:tracePt t="21599" x="5421313" y="3236913"/>
          <p14:tracePt t="21603" x="5413375" y="3236913"/>
          <p14:tracePt t="21607" x="5405438" y="3236913"/>
          <p14:tracePt t="21612" x="5389563" y="3236913"/>
          <p14:tracePt t="21615" x="5381625" y="3236913"/>
          <p14:tracePt t="21619" x="5373688" y="3236913"/>
          <p14:tracePt t="21623" x="5357813" y="3236913"/>
          <p14:tracePt t="21628" x="5349875" y="3236913"/>
          <p14:tracePt t="21633" x="5341938" y="3236913"/>
          <p14:tracePt t="21637" x="5334000" y="3236913"/>
          <p14:tracePt t="21645" x="5326063" y="3236913"/>
          <p14:tracePt t="21759" x="5318125" y="3236913"/>
          <p14:tracePt t="21763" x="5318125" y="3244850"/>
          <p14:tracePt t="21769" x="5318125" y="3252788"/>
          <p14:tracePt t="21777" x="5318125" y="3262313"/>
          <p14:tracePt t="21783" x="5310188" y="3270250"/>
          <p14:tracePt t="21787" x="5310188" y="3278188"/>
          <p14:tracePt t="21796" x="5310188" y="3286125"/>
          <p14:tracePt t="21801" x="5310188" y="3294063"/>
          <p14:tracePt t="21809" x="5310188" y="3302000"/>
          <p14:tracePt t="21814" x="5310188" y="3309938"/>
          <p14:tracePt t="21815" x="5300663" y="3309938"/>
          <p14:tracePt t="21821" x="5300663" y="3317875"/>
          <p14:tracePt t="21828" x="5292725" y="3317875"/>
          <p14:tracePt t="21830" x="5292725" y="3325813"/>
          <p14:tracePt t="21837" x="5292725" y="3333750"/>
          <p14:tracePt t="21841" x="5292725" y="3341688"/>
          <p14:tracePt t="21847" x="5292725" y="3349625"/>
          <p14:tracePt t="21853" x="5292725" y="3357563"/>
          <p14:tracePt t="21859" x="5292725" y="3365500"/>
          <p14:tracePt t="21861" x="5292725" y="3373438"/>
          <p14:tracePt t="21865" x="5292725" y="3381375"/>
          <p14:tracePt t="21869" x="5292725" y="3389313"/>
          <p14:tracePt t="21875" x="5292725" y="3397250"/>
          <p14:tracePt t="21877" x="5292725" y="3405188"/>
          <p14:tracePt t="21880" x="5300663" y="3405188"/>
          <p14:tracePt t="21883" x="5300663" y="3413125"/>
          <p14:tracePt t="21887" x="5310188" y="3421063"/>
          <p14:tracePt t="21894" x="5318125" y="3429000"/>
          <p14:tracePt t="21895" x="5318125" y="3436938"/>
          <p14:tracePt t="21901" x="5326063" y="3436938"/>
          <p14:tracePt t="21903" x="5326063" y="3444875"/>
          <p14:tracePt t="21909" x="5334000" y="3444875"/>
          <p14:tracePt t="21912" x="5334000" y="3452813"/>
          <p14:tracePt t="21914" x="5341938" y="3452813"/>
          <p14:tracePt t="21919" x="5341938" y="3460750"/>
          <p14:tracePt t="21921" x="5349875" y="3460750"/>
          <p14:tracePt t="21923" x="5349875" y="3468688"/>
          <p14:tracePt t="21930" x="5357813" y="3468688"/>
          <p14:tracePt t="21931" x="5357813" y="3476625"/>
          <p14:tracePt t="21937" x="5365750" y="3476625"/>
          <p14:tracePt t="21941" x="5373688" y="3484563"/>
          <p14:tracePt t="21947" x="5381625" y="3484563"/>
          <p14:tracePt t="21964" x="5405438" y="3500438"/>
          <p14:tracePt t="21965" x="5413375" y="3508375"/>
          <p14:tracePt t="21971" x="5421313" y="3508375"/>
          <p14:tracePt t="21975" x="5429250" y="3516313"/>
          <p14:tracePt t="21978" x="5437188" y="3516313"/>
          <p14:tracePt t="21981" x="5445125" y="3516313"/>
          <p14:tracePt t="21985" x="5453063" y="3516313"/>
          <p14:tracePt t="21987" x="5453063" y="3524250"/>
          <p14:tracePt t="21989" x="5461000" y="3524250"/>
          <p14:tracePt t="21991" x="5468938" y="3524250"/>
          <p14:tracePt t="21995" x="5476875" y="3524250"/>
          <p14:tracePt t="21997" x="5484813" y="3524250"/>
          <p14:tracePt t="22001" x="5492750" y="3524250"/>
          <p14:tracePt t="22003" x="5500688" y="3524250"/>
          <p14:tracePt t="22005" x="5508625" y="3524250"/>
          <p14:tracePt t="22009" x="5516563" y="3524250"/>
          <p14:tracePt t="22012" x="5524500" y="3524250"/>
          <p14:tracePt t="22015" x="5532438" y="3524250"/>
          <p14:tracePt t="22017" x="5540375" y="3524250"/>
          <p14:tracePt t="22021" x="5548313" y="3524250"/>
          <p14:tracePt t="22025" x="5556250" y="3524250"/>
          <p14:tracePt t="22027" x="5556250" y="3516313"/>
          <p14:tracePt t="22030" x="5564188" y="3516313"/>
          <p14:tracePt t="22033" x="5564188" y="3508375"/>
          <p14:tracePt t="22035" x="5572125" y="3508375"/>
          <p14:tracePt t="22037" x="5580063" y="3508375"/>
          <p14:tracePt t="22039" x="5580063" y="3500438"/>
          <p14:tracePt t="22041" x="5580063" y="3492500"/>
          <p14:tracePt t="22043" x="5588000" y="3492500"/>
          <p14:tracePt t="22047" x="5588000" y="3484563"/>
          <p14:tracePt t="22051" x="5595938" y="3484563"/>
          <p14:tracePt t="22053" x="5595938" y="3476625"/>
          <p14:tracePt t="22059" x="5595938" y="3468688"/>
          <p14:tracePt t="22062" x="5595938" y="3460750"/>
          <p14:tracePt t="22067" x="5603875" y="3460750"/>
          <p14:tracePt t="22069" x="5603875" y="3452813"/>
          <p14:tracePt t="22078" x="5603875" y="3444875"/>
          <p14:tracePt t="22083" x="5611813" y="3436938"/>
          <p14:tracePt t="22087" x="5611813" y="3429000"/>
          <p14:tracePt t="22093" x="5611813" y="3421063"/>
          <p14:tracePt t="22099" x="5611813" y="3413125"/>
          <p14:tracePt t="22103" x="5611813" y="3405188"/>
          <p14:tracePt t="22107" x="5619750" y="3397250"/>
          <p14:tracePt t="22112" x="5619750" y="3381375"/>
          <p14:tracePt t="22115" x="5619750" y="3373438"/>
          <p14:tracePt t="22119" x="5619750" y="3365500"/>
          <p14:tracePt t="22123" x="5619750" y="3357563"/>
          <p14:tracePt t="22125" x="5619750" y="3349625"/>
          <p14:tracePt t="22127" x="5619750" y="3341688"/>
          <p14:tracePt t="22131" x="5619750" y="3333750"/>
          <p14:tracePt t="22135" x="5619750" y="3325813"/>
          <p14:tracePt t="22137" x="5619750" y="3317875"/>
          <p14:tracePt t="22139" x="5619750" y="3309938"/>
          <p14:tracePt t="22143" x="5619750" y="3302000"/>
          <p14:tracePt t="22145" x="5611813" y="3294063"/>
          <p14:tracePt t="22149" x="5611813" y="3286125"/>
          <p14:tracePt t="22153" x="5611813" y="3278188"/>
          <p14:tracePt t="22155" x="5603875" y="3278188"/>
          <p14:tracePt t="22159" x="5603875" y="3270250"/>
          <p14:tracePt t="22162" x="5595938" y="3270250"/>
          <p14:tracePt t="22164" x="5595938" y="3262313"/>
          <p14:tracePt t="22171" x="5588000" y="3252788"/>
          <p14:tracePt t="22180" x="5580063" y="3252788"/>
          <p14:tracePt t="22181" x="5572125" y="3244850"/>
          <p14:tracePt t="22187" x="5564188" y="3244850"/>
          <p14:tracePt t="22193" x="5556250" y="3236913"/>
          <p14:tracePt t="22199" x="5548313" y="3236913"/>
          <p14:tracePt t="22201" x="5540375" y="3228975"/>
          <p14:tracePt t="22209" x="5532438" y="3228975"/>
          <p14:tracePt t="22215" x="5524500" y="3228975"/>
          <p14:tracePt t="22219" x="5516563" y="3228975"/>
          <p14:tracePt t="22222" x="5516563" y="3221038"/>
          <p14:tracePt t="22224" x="5508625" y="3221038"/>
          <p14:tracePt t="22227" x="5500688" y="3221038"/>
          <p14:tracePt t="22233" x="5492750" y="3221038"/>
          <p14:tracePt t="22237" x="5484813" y="3221038"/>
          <p14:tracePt t="22241" x="5476875" y="3221038"/>
          <p14:tracePt t="22248" x="5468938" y="3221038"/>
          <p14:tracePt t="22253" x="5461000" y="3221038"/>
          <p14:tracePt t="22255" x="5461000" y="3213100"/>
          <p14:tracePt t="22259" x="5453063" y="3213100"/>
          <p14:tracePt t="22262" x="5445125" y="3213100"/>
          <p14:tracePt t="22267" x="5437188" y="3213100"/>
          <p14:tracePt t="22278" x="5429250" y="3213100"/>
          <p14:tracePt t="22287" x="5421313" y="3213100"/>
          <p14:tracePt t="22303" x="5413375" y="3213100"/>
          <p14:tracePt t="22343" x="5405438" y="3213100"/>
          <p14:tracePt t="22351" x="5405438" y="3221038"/>
          <p14:tracePt t="22355" x="5397500" y="3221038"/>
          <p14:tracePt t="22359" x="5397500" y="3228975"/>
          <p14:tracePt t="22362" x="5397500" y="3236913"/>
          <p14:tracePt t="22365" x="5389563" y="3236913"/>
          <p14:tracePt t="22371" x="5381625" y="3244850"/>
          <p14:tracePt t="22377" x="5381625" y="3252788"/>
          <p14:tracePt t="22385" x="5381625" y="3262313"/>
          <p14:tracePt t="22389" x="5373688" y="3270250"/>
          <p14:tracePt t="22395" x="5373688" y="3278188"/>
          <p14:tracePt t="22401" x="5365750" y="3278188"/>
          <p14:tracePt t="22403" x="5365750" y="3286125"/>
          <p14:tracePt t="22409" x="5365750" y="3294063"/>
          <p14:tracePt t="22412" x="5365750" y="3302000"/>
          <p14:tracePt t="22417" x="5365750" y="3309938"/>
          <p14:tracePt t="22421" x="5357813" y="3317875"/>
          <p14:tracePt t="22425" x="5357813" y="3325813"/>
          <p14:tracePt t="22427" x="5357813" y="3333750"/>
          <p14:tracePt t="22430" x="5349875" y="3333750"/>
          <p14:tracePt t="22431" x="5349875" y="3341688"/>
          <p14:tracePt t="22435" x="5349875" y="3349625"/>
          <p14:tracePt t="22437" x="5349875" y="3357563"/>
          <p14:tracePt t="22439" x="5349875" y="3365500"/>
          <p14:tracePt t="22443" x="5349875" y="3373438"/>
          <p14:tracePt t="22447" x="5341938" y="3381375"/>
          <p14:tracePt t="22449" x="5341938" y="3389313"/>
          <p14:tracePt t="22451" x="5341938" y="3397250"/>
          <p14:tracePt t="22455" x="5341938" y="3405188"/>
          <p14:tracePt t="22459" x="5341938" y="3413125"/>
          <p14:tracePt t="22462" x="5341938" y="3421063"/>
          <p14:tracePt t="22465" x="5341938" y="3429000"/>
          <p14:tracePt t="22469" x="5341938" y="3436938"/>
          <p14:tracePt t="22473" x="5341938" y="3444875"/>
          <p14:tracePt t="22478" x="5341938" y="3452813"/>
          <p14:tracePt t="22481" x="5341938" y="3460750"/>
          <p14:tracePt t="22487" x="5341938" y="3468688"/>
          <p14:tracePt t="22493" x="5341938" y="3476625"/>
          <p14:tracePt t="22497" x="5341938" y="3484563"/>
          <p14:tracePt t="22503" x="5341938" y="3492500"/>
          <p14:tracePt t="22509" x="5341938" y="3500438"/>
          <p14:tracePt t="22515" x="5341938" y="3508375"/>
          <p14:tracePt t="22517" x="5349875" y="3508375"/>
          <p14:tracePt t="22519" x="5349875" y="3516313"/>
          <p14:tracePt t="22521" x="5357813" y="3516313"/>
          <p14:tracePt t="22523" x="5357813" y="3524250"/>
          <p14:tracePt t="22527" x="5365750" y="3524250"/>
          <p14:tracePt t="22530" x="5365750" y="3532188"/>
          <p14:tracePt t="22531" x="5373688" y="3532188"/>
          <p14:tracePt t="22533" x="5373688" y="3540125"/>
          <p14:tracePt t="22535" x="5381625" y="3548063"/>
          <p14:tracePt t="22537" x="5389563" y="3548063"/>
          <p14:tracePt t="22539" x="5389563" y="3556000"/>
          <p14:tracePt t="22543" x="5397500" y="3556000"/>
          <p14:tracePt t="22545" x="5405438" y="3563938"/>
          <p14:tracePt t="22547" x="5413375" y="3563938"/>
          <p14:tracePt t="22549" x="5421313" y="3563938"/>
          <p14:tracePt t="22551" x="5421313" y="3571875"/>
          <p14:tracePt t="22553" x="5429250" y="3579813"/>
          <p14:tracePt t="22555" x="5437188" y="3579813"/>
          <p14:tracePt t="22557" x="5445125" y="3579813"/>
          <p14:tracePt t="22559" x="5453063" y="3587750"/>
          <p14:tracePt t="22563" x="5461000" y="3587750"/>
          <p14:tracePt t="22565" x="5468938" y="3587750"/>
          <p14:tracePt t="22567" x="5476875" y="3587750"/>
          <p14:tracePt t="22569" x="5484813" y="3587750"/>
          <p14:tracePt t="22571" x="5492750" y="3587750"/>
          <p14:tracePt t="22573" x="5500688" y="3587750"/>
          <p14:tracePt t="22577" x="5508625" y="3587750"/>
          <p14:tracePt t="22580" x="5516563" y="3587750"/>
          <p14:tracePt t="22583" x="5524500" y="3587750"/>
          <p14:tracePt t="22585" x="5532438" y="3587750"/>
          <p14:tracePt t="22589" x="5540375" y="3587750"/>
          <p14:tracePt t="22591" x="5548313" y="3587750"/>
          <p14:tracePt t="22595" x="5556250" y="3587750"/>
          <p14:tracePt t="22602" x="5572125" y="3587750"/>
          <p14:tracePt t="22607" x="5580063" y="3579813"/>
          <p14:tracePt t="22612" x="5588000" y="3579813"/>
          <p14:tracePt t="22613" x="5588000" y="3571875"/>
          <p14:tracePt t="22615" x="5595938" y="3563938"/>
          <p14:tracePt t="22621" x="5603875" y="3556000"/>
          <p14:tracePt t="22623" x="5611813" y="3556000"/>
          <p14:tracePt t="22625" x="5611813" y="3548063"/>
          <p14:tracePt t="22631" x="5619750" y="3540125"/>
          <p14:tracePt t="22633" x="5619750" y="3532188"/>
          <p14:tracePt t="22637" x="5627688" y="3524250"/>
          <p14:tracePt t="22641" x="5627688" y="3516313"/>
          <p14:tracePt t="22643" x="5635625" y="3516313"/>
          <p14:tracePt t="22645" x="5635625" y="3508375"/>
          <p14:tracePt t="22647" x="5643563" y="3500438"/>
          <p14:tracePt t="22651" x="5643563" y="3492500"/>
          <p14:tracePt t="22655" x="5643563" y="3484563"/>
          <p14:tracePt t="22657" x="5651500" y="3476625"/>
          <p14:tracePt t="22659" x="5651500" y="3468688"/>
          <p14:tracePt t="22663" x="5651500" y="3460750"/>
          <p14:tracePt t="22667" x="5659438" y="3452813"/>
          <p14:tracePt t="22669" x="5659438" y="3444875"/>
          <p14:tracePt t="22671" x="5659438" y="3436938"/>
          <p14:tracePt t="22675" x="5659438" y="3421063"/>
          <p14:tracePt t="22679" x="5659438" y="3413125"/>
          <p14:tracePt t="22681" x="5667375" y="3405188"/>
          <p14:tracePt t="22685" x="5667375" y="3389313"/>
          <p14:tracePt t="22687" x="5667375" y="3381375"/>
          <p14:tracePt t="22689" x="5667375" y="3373438"/>
          <p14:tracePt t="22691" x="5667375" y="3357563"/>
          <p14:tracePt t="22693" x="5667375" y="3349625"/>
          <p14:tracePt t="22697" x="5667375" y="3333750"/>
          <p14:tracePt t="22699" x="5667375" y="3325813"/>
          <p14:tracePt t="22701" x="5659438" y="3309938"/>
          <p14:tracePt t="22703" x="5659438" y="3302000"/>
          <p14:tracePt t="22705" x="5651500" y="3286125"/>
          <p14:tracePt t="22707" x="5651500" y="3278188"/>
          <p14:tracePt t="22709" x="5651500" y="3270250"/>
          <p14:tracePt t="22712" x="5651500" y="3262313"/>
          <p14:tracePt t="22713" x="5643563" y="3262313"/>
          <p14:tracePt t="22715" x="5643563" y="3252788"/>
          <p14:tracePt t="22717" x="5643563" y="3244850"/>
          <p14:tracePt t="22719" x="5635625" y="3236913"/>
          <p14:tracePt t="22723" x="5635625" y="3228975"/>
          <p14:tracePt t="22725" x="5627688" y="3228975"/>
          <p14:tracePt t="22730" x="5619750" y="3221038"/>
          <p14:tracePt t="22733" x="5619750" y="3213100"/>
          <p14:tracePt t="22741" x="5611813" y="3213100"/>
          <p14:tracePt t="22743" x="5611813" y="3205163"/>
          <p14:tracePt t="22753" x="5603875" y="3197225"/>
          <p14:tracePt t="22759" x="5595938" y="3197225"/>
          <p14:tracePt t="22765" x="5588000" y="3197225"/>
          <p14:tracePt t="22770" x="5580063" y="3189288"/>
          <p14:tracePt t="22773" x="5572125" y="3189288"/>
          <p14:tracePt t="22775" x="5572125" y="3181350"/>
          <p14:tracePt t="22779" x="5564188" y="3181350"/>
          <p14:tracePt t="22781" x="5548313" y="3181350"/>
          <p14:tracePt t="22785" x="5532438" y="3181350"/>
          <p14:tracePt t="22789" x="5524500" y="3181350"/>
          <p14:tracePt t="22791" x="5508625" y="3181350"/>
          <p14:tracePt t="22793" x="5500688" y="3181350"/>
          <p14:tracePt t="22797" x="5484813" y="3181350"/>
          <p14:tracePt t="22799" x="5476875" y="3181350"/>
          <p14:tracePt t="22801" x="5468938" y="3181350"/>
          <p14:tracePt t="22803" x="5461000" y="3181350"/>
          <p14:tracePt t="22805" x="5445125" y="3181350"/>
          <p14:tracePt t="22807" x="5437188" y="3181350"/>
          <p14:tracePt t="22809" x="5429250" y="3181350"/>
          <p14:tracePt t="22811" x="5421313" y="3181350"/>
          <p14:tracePt t="22815" x="5405438" y="3181350"/>
          <p14:tracePt t="22818" x="5397500" y="3181350"/>
          <p14:tracePt t="22821" x="5381625" y="3181350"/>
          <p14:tracePt t="22825" x="5373688" y="3181350"/>
          <p14:tracePt t="22829" x="5365750" y="3181350"/>
          <p14:tracePt t="22837" x="5357813" y="3181350"/>
          <p14:tracePt t="22878" x="5349875" y="3181350"/>
          <p14:tracePt t="22895" x="5341938" y="3181350"/>
          <p14:tracePt t="22896" x="5341938" y="3189288"/>
          <p14:tracePt t="22898" x="5341938" y="3197225"/>
          <p14:tracePt t="22901" x="5341938" y="3205163"/>
          <p14:tracePt t="22903" x="5334000" y="3213100"/>
          <p14:tracePt t="22905" x="5334000" y="3221038"/>
          <p14:tracePt t="22909" x="5334000" y="3228975"/>
          <p14:tracePt t="22912" x="5326063" y="3228975"/>
          <p14:tracePt t="22914" x="5326063" y="3236913"/>
          <p14:tracePt t="22915" x="5318125" y="3236913"/>
          <p14:tracePt t="22917" x="5318125" y="3252788"/>
          <p14:tracePt t="22921" x="5318125" y="3262313"/>
          <p14:tracePt t="22925" x="5310188" y="3270250"/>
          <p14:tracePt t="22929" x="5310188" y="3278188"/>
          <p14:tracePt t="22930" x="5310188" y="3286125"/>
          <p14:tracePt t="22934" x="5310188" y="3294063"/>
          <p14:tracePt t="22936" x="5310188" y="3302000"/>
          <p14:tracePt t="22940" x="5300663" y="3302000"/>
          <p14:tracePt t="22941" x="5300663" y="3309938"/>
          <p14:tracePt t="22945" x="5300663" y="3317875"/>
          <p14:tracePt t="22965" x="5300663" y="3349625"/>
          <p14:tracePt t="22966" x="5300663" y="3357563"/>
          <p14:tracePt t="22971" x="5300663" y="3365500"/>
          <p14:tracePt t="22973" x="5300663" y="3373438"/>
          <p14:tracePt t="22979" x="5300663" y="3381375"/>
          <p14:tracePt t="22981" x="5300663" y="3389313"/>
          <p14:tracePt t="22988" x="5300663" y="3397250"/>
          <p14:tracePt t="22990" x="5300663" y="3405188"/>
          <p14:tracePt t="22991" x="5310188" y="3405188"/>
          <p14:tracePt t="22993" x="5310188" y="3413125"/>
          <p14:tracePt t="22995" x="5310188" y="3421063"/>
          <p14:tracePt t="22997" x="5318125" y="3429000"/>
          <p14:tracePt t="22999" x="5326063" y="3429000"/>
          <p14:tracePt t="23001" x="5326063" y="3436938"/>
          <p14:tracePt t="23003" x="5334000" y="3436938"/>
          <p14:tracePt t="23005" x="5334000" y="3444875"/>
          <p14:tracePt t="23007" x="5341938" y="3452813"/>
          <p14:tracePt t="23009" x="5349875" y="3460750"/>
          <p14:tracePt t="23012" x="5357813" y="3468688"/>
          <p14:tracePt t="23013" x="5357813" y="3476625"/>
          <p14:tracePt t="23015" x="5373688" y="3476625"/>
          <p14:tracePt t="23017" x="5373688" y="3484563"/>
          <p14:tracePt t="23019" x="5381625" y="3484563"/>
          <p14:tracePt t="23021" x="5381625" y="3492500"/>
          <p14:tracePt t="23023" x="5397500" y="3500438"/>
          <p14:tracePt t="23028" x="5405438" y="3508375"/>
          <p14:tracePt t="23030" x="5413375" y="3508375"/>
          <p14:tracePt t="23031" x="5421313" y="3516313"/>
          <p14:tracePt t="23035" x="5429250" y="3524250"/>
          <p14:tracePt t="23037" x="5437188" y="3532188"/>
          <p14:tracePt t="23040" x="5445125" y="3532188"/>
          <p14:tracePt t="23041" x="5453063" y="3532188"/>
          <p14:tracePt t="23044" x="5453063" y="3540125"/>
          <p14:tracePt t="23045" x="5468938" y="3540125"/>
          <p14:tracePt t="23047" x="5468938" y="3548063"/>
          <p14:tracePt t="23049" x="5476875" y="3548063"/>
          <p14:tracePt t="23051" x="5476875" y="3556000"/>
          <p14:tracePt t="23053" x="5484813" y="3556000"/>
          <p14:tracePt t="23057" x="5492750" y="3556000"/>
          <p14:tracePt t="23059" x="5500688" y="3556000"/>
          <p14:tracePt t="23062" x="5500688" y="3563938"/>
          <p14:tracePt t="23065" x="5508625" y="3563938"/>
          <p14:tracePt t="23071" x="5516563" y="3563938"/>
          <p14:tracePt t="23081" x="5524500" y="3563938"/>
          <p14:tracePt t="23083" x="5532438" y="3563938"/>
          <p14:tracePt t="23091" x="5540375" y="3563938"/>
          <p14:tracePt t="23104" x="5548313" y="3563938"/>
          <p14:tracePt t="23109" x="5548313" y="3556000"/>
          <p14:tracePt t="23112" x="5556250" y="3556000"/>
          <p14:tracePt t="23113" x="5556250" y="3548063"/>
          <p14:tracePt t="23117" x="5564188" y="3540125"/>
          <p14:tracePt t="23123" x="5572125" y="3532188"/>
          <p14:tracePt t="23128" x="5572125" y="3524250"/>
          <p14:tracePt t="23130" x="5572125" y="3516313"/>
          <p14:tracePt t="23131" x="5580063" y="3516313"/>
          <p14:tracePt t="23133" x="5580063" y="3508375"/>
          <p14:tracePt t="23139" x="5580063" y="3500438"/>
          <p14:tracePt t="23141" x="5588000" y="3500438"/>
          <p14:tracePt t="23143" x="5588000" y="3492500"/>
          <p14:tracePt t="23147" x="5588000" y="3484563"/>
          <p14:tracePt t="23149" x="5595938" y="3476625"/>
          <p14:tracePt t="23153" x="5595938" y="3468688"/>
          <p14:tracePt t="23157" x="5595938" y="3452813"/>
          <p14:tracePt t="23162" x="5595938" y="3444875"/>
          <p14:tracePt t="23165" x="5595938" y="3429000"/>
          <p14:tracePt t="23167" x="5603875" y="3429000"/>
          <p14:tracePt t="23169" x="5603875" y="3421063"/>
          <p14:tracePt t="23171" x="5603875" y="3413125"/>
          <p14:tracePt t="23173" x="5603875" y="3405188"/>
          <p14:tracePt t="23175" x="5603875" y="3397250"/>
          <p14:tracePt t="23178" x="5603875" y="3389313"/>
          <p14:tracePt t="23181" x="5603875" y="3373438"/>
          <p14:tracePt t="23185" x="5603875" y="3365500"/>
          <p14:tracePt t="23187" x="5603875" y="3357563"/>
          <p14:tracePt t="23189" x="5603875" y="3349625"/>
          <p14:tracePt t="23193" x="5603875" y="3341688"/>
          <p14:tracePt t="23196" x="5603875" y="3333750"/>
          <p14:tracePt t="23197" x="5603875" y="3325813"/>
          <p14:tracePt t="23201" x="5603875" y="3317875"/>
          <p14:tracePt t="23207" x="5603875" y="3309938"/>
          <p14:tracePt t="23209" x="5603875" y="3302000"/>
          <p14:tracePt t="23213" x="5603875" y="3294063"/>
          <p14:tracePt t="23215" x="5603875" y="3286125"/>
          <p14:tracePt t="23217" x="5595938" y="3286125"/>
          <p14:tracePt t="23221" x="5595938" y="3278188"/>
          <p14:tracePt t="23223" x="5588000" y="3278188"/>
          <p14:tracePt t="23231" x="5580063" y="3270250"/>
          <p14:tracePt t="23241" x="5572125" y="3262313"/>
          <p14:tracePt t="23245" x="5572125" y="3252788"/>
          <p14:tracePt t="23249" x="5564188" y="3252788"/>
          <p14:tracePt t="23253" x="5556250" y="3244850"/>
          <p14:tracePt t="23262" x="5548313" y="3244850"/>
          <p14:tracePt t="23265" x="5548313" y="3236913"/>
          <p14:tracePt t="23271" x="5540375" y="3236913"/>
          <p14:tracePt t="23278" x="5540375" y="3228975"/>
          <p14:tracePt t="23280" x="5532438" y="3228975"/>
          <p14:tracePt t="23281" x="5524500" y="3228975"/>
          <p14:tracePt t="23285" x="5524500" y="3221038"/>
          <p14:tracePt t="23287" x="5516563" y="3221038"/>
          <p14:tracePt t="23291" x="5508625" y="3221038"/>
          <p14:tracePt t="23295" x="5500688" y="3221038"/>
          <p14:tracePt t="23297" x="5492750" y="3213100"/>
          <p14:tracePt t="23301" x="5484813" y="3213100"/>
          <p14:tracePt t="23305" x="5476875" y="3213100"/>
          <p14:tracePt t="23309" x="5468938" y="3213100"/>
          <p14:tracePt t="23312" x="5461000" y="3213100"/>
          <p14:tracePt t="23314" x="5453063" y="3205163"/>
          <p14:tracePt t="23318" x="5445125" y="3205163"/>
          <p14:tracePt t="23319" x="5437188" y="3205163"/>
          <p14:tracePt t="23321" x="5429250" y="3205163"/>
          <p14:tracePt t="23325" x="5421313" y="3205163"/>
          <p14:tracePt t="23331" x="5413375" y="3205163"/>
          <p14:tracePt t="23331" x="5405438" y="3205163"/>
          <p14:tracePt t="23333" x="5397500" y="3205163"/>
          <p14:tracePt t="23337" x="5389563" y="3205163"/>
          <p14:tracePt t="23343" x="5381625" y="3205163"/>
          <p14:tracePt t="23345" x="5373688" y="3205163"/>
          <p14:tracePt t="23351" x="5365750" y="3205163"/>
          <p14:tracePt t="23359" x="5357813" y="3205163"/>
          <p14:tracePt t="23371" x="5349875" y="3205163"/>
          <p14:tracePt t="23383" x="5341938" y="3205163"/>
          <p14:tracePt t="23404" x="5341938" y="3213100"/>
          <p14:tracePt t="23405" x="5334000" y="3213100"/>
          <p14:tracePt t="23412" x="5334000" y="3221038"/>
          <p14:tracePt t="23414" x="5334000" y="3228975"/>
          <p14:tracePt t="23420" x="5326063" y="3236913"/>
          <p14:tracePt t="23424" x="5326063" y="3244850"/>
          <p14:tracePt t="23430" x="5326063" y="3252788"/>
          <p14:tracePt t="23432" x="5326063" y="3262313"/>
          <p14:tracePt t="23434" x="5318125" y="3262313"/>
          <p14:tracePt t="23436" x="5318125" y="3270250"/>
          <p14:tracePt t="23438" x="5310188" y="3278188"/>
          <p14:tracePt t="23442" x="5310188" y="3286125"/>
          <p14:tracePt t="23444" x="5310188" y="3294063"/>
          <p14:tracePt t="23448" x="5310188" y="3302000"/>
          <p14:tracePt t="23452" x="5310188" y="3309938"/>
          <p14:tracePt t="23453" x="5300663" y="3317875"/>
          <p14:tracePt t="23458" x="5300663" y="3325813"/>
          <p14:tracePt t="23462" x="5300663" y="3333750"/>
          <p14:tracePt t="23466" x="5300663" y="3341688"/>
          <p14:tracePt t="23468" x="5300663" y="3349625"/>
          <p14:tracePt t="23472" x="5300663" y="3357563"/>
          <p14:tracePt t="23479" x="5300663" y="3365500"/>
          <p14:tracePt t="23484" x="5300663" y="3373438"/>
          <p14:tracePt t="23486" x="5300663" y="3381375"/>
          <p14:tracePt t="23490" x="5300663" y="3389313"/>
          <p14:tracePt t="23496" x="5300663" y="3397250"/>
          <p14:tracePt t="23502" x="5300663" y="3405188"/>
          <p14:tracePt t="23504" x="5300663" y="3413125"/>
          <p14:tracePt t="23508" x="5300663" y="3421063"/>
          <p14:tracePt t="23516" x="5300663" y="3429000"/>
          <p14:tracePt t="23522" x="5300663" y="3436938"/>
          <p14:tracePt t="23524" x="5300663" y="3444875"/>
          <p14:tracePt t="23532" x="5300663" y="3452813"/>
          <p14:tracePt t="23534" x="5310188" y="3452813"/>
          <p14:tracePt t="23538" x="5318125" y="3460750"/>
          <p14:tracePt t="23543" x="5326063" y="3468688"/>
          <p14:tracePt t="23545" x="5326063" y="3476625"/>
          <p14:tracePt t="23550" x="5334000" y="3476625"/>
          <p14:tracePt t="23551" x="5334000" y="3484563"/>
          <p14:tracePt t="23555" x="5341938" y="3484563"/>
          <p14:tracePt t="23557" x="5349875" y="3492500"/>
          <p14:tracePt t="23562" x="5357813" y="3492500"/>
          <p14:tracePt t="23563" x="5357813" y="3500438"/>
          <p14:tracePt t="23565" x="5365750" y="3500438"/>
          <p14:tracePt t="23569" x="5373688" y="3500438"/>
          <p14:tracePt t="23571" x="5373688" y="3508375"/>
          <p14:tracePt t="23575" x="5381625" y="3516313"/>
          <p14:tracePt t="23578" x="5389563" y="3516313"/>
          <p14:tracePt t="23582" x="5397500" y="3516313"/>
          <p14:tracePt t="23585" x="5405438" y="3524250"/>
          <p14:tracePt t="23591" x="5413375" y="3524250"/>
          <p14:tracePt t="23593" x="5421313" y="3524250"/>
          <p14:tracePt t="23597" x="5429250" y="3532188"/>
          <p14:tracePt t="23601" x="5437188" y="3532188"/>
          <p14:tracePt t="23607" x="5445125" y="3532188"/>
          <p14:tracePt t="23612" x="5453063" y="3532188"/>
          <p14:tracePt t="23617" x="5461000" y="3532188"/>
          <p14:tracePt t="23625" x="5468938" y="3532188"/>
          <p14:tracePt t="23634" x="5476875" y="3532188"/>
          <p14:tracePt t="23639" x="5484813" y="3532188"/>
          <p14:tracePt t="23649" x="5492750" y="3532188"/>
          <p14:tracePt t="23657" x="5492750" y="3524250"/>
          <p14:tracePt t="23662" x="5500688" y="3524250"/>
          <p14:tracePt t="23665" x="5500688" y="3516313"/>
          <p14:tracePt t="23669" x="5500688" y="3508375"/>
          <p14:tracePt t="23674" x="5508625" y="3508375"/>
          <p14:tracePt t="23678" x="5508625" y="3500438"/>
          <p14:tracePt t="23681" x="5516563" y="3500438"/>
          <p14:tracePt t="23683" x="5516563" y="3492500"/>
          <p14:tracePt t="23687" x="5516563" y="3484563"/>
          <p14:tracePt t="23693" x="5524500" y="3476625"/>
          <p14:tracePt t="23696" x="5524500" y="3468688"/>
          <p14:tracePt t="23699" x="5524500" y="3460750"/>
          <p14:tracePt t="23703" x="5524500" y="3452813"/>
          <p14:tracePt t="23706" x="5532438" y="3444875"/>
          <p14:tracePt t="23709" x="5532438" y="3436938"/>
          <p14:tracePt t="23711" x="5532438" y="3429000"/>
          <p14:tracePt t="23715" x="5532438" y="3421063"/>
          <p14:tracePt t="23717" x="5532438" y="3413125"/>
          <p14:tracePt t="23719" x="5540375" y="3405188"/>
          <p14:tracePt t="23721" x="5540375" y="3397250"/>
          <p14:tracePt t="23723" x="5540375" y="3389313"/>
          <p14:tracePt t="23725" x="5548313" y="3381375"/>
          <p14:tracePt t="23728" x="5548313" y="3373438"/>
          <p14:tracePt t="23730" x="5548313" y="3365500"/>
          <p14:tracePt t="23731" x="5548313" y="3357563"/>
          <p14:tracePt t="23733" x="5548313" y="3349625"/>
          <p14:tracePt t="23735" x="5548313" y="3341688"/>
          <p14:tracePt t="23737" x="5548313" y="3333750"/>
          <p14:tracePt t="23739" x="5548313" y="3325813"/>
          <p14:tracePt t="23742" x="5548313" y="3309938"/>
          <p14:tracePt t="23743" x="5556250" y="3302000"/>
          <p14:tracePt t="23747" x="5556250" y="3286125"/>
          <p14:tracePt t="23749" x="5564188" y="3278188"/>
          <p14:tracePt t="23751" x="5564188" y="3270250"/>
          <p14:tracePt t="23754" x="5564188" y="3262313"/>
          <p14:tracePt t="23756" x="5564188" y="3252788"/>
          <p14:tracePt t="23757" x="5564188" y="3244850"/>
          <p14:tracePt t="23759" x="5564188" y="3236913"/>
          <p14:tracePt t="23762" x="5564188" y="3228975"/>
          <p14:tracePt t="23763" x="5564188" y="3221038"/>
          <p14:tracePt t="23765" x="5564188" y="3213100"/>
          <p14:tracePt t="23767" x="5564188" y="3205163"/>
          <p14:tracePt t="23769" x="5564188" y="3197225"/>
          <p14:tracePt t="23771" x="5564188" y="3189288"/>
          <p14:tracePt t="23773" x="5564188" y="3181350"/>
          <p14:tracePt t="23777" x="5564188" y="3173413"/>
          <p14:tracePt t="23779" x="5564188" y="3165475"/>
          <p14:tracePt t="23783" x="5564188" y="3157538"/>
          <p14:tracePt t="23785" x="5564188" y="3149600"/>
          <p14:tracePt t="23791" x="5564188" y="3141663"/>
          <p14:tracePt t="23795" x="5556250" y="3141663"/>
          <p14:tracePt t="23797" x="5556250" y="3133725"/>
          <p14:tracePt t="23806" x="5556250" y="3125788"/>
          <p14:tracePt t="23809" x="5556250" y="3117850"/>
          <p14:tracePt t="23813" x="5548313" y="3117850"/>
          <p14:tracePt t="23819" x="5548313" y="3109913"/>
          <p14:tracePt t="23821" x="5540375" y="3109913"/>
          <p14:tracePt t="23829" x="5532438" y="3101975"/>
          <p14:tracePt t="23834" x="5524500" y="3101975"/>
          <p14:tracePt t="23841" x="5516563" y="3094038"/>
          <p14:tracePt t="23847" x="5508625" y="3086100"/>
          <p14:tracePt t="23851" x="5500688" y="3086100"/>
          <p14:tracePt t="23855" x="5492750" y="3086100"/>
          <p14:tracePt t="23860" x="5484813" y="3086100"/>
          <p14:tracePt t="23867" x="5484813" y="3078163"/>
          <p14:tracePt t="23869" x="5476875" y="3078163"/>
          <p14:tracePt t="23878" x="5468938" y="3078163"/>
          <p14:tracePt t="23881" x="5461000" y="3078163"/>
          <p14:tracePt t="23889" x="5453063" y="3078163"/>
          <p14:tracePt t="23896" x="5445125" y="3078163"/>
          <p14:tracePt t="23902" x="5437188" y="3078163"/>
          <p14:tracePt t="23908" x="5429250" y="3078163"/>
          <p14:tracePt t="23912" x="5421313" y="3078163"/>
          <p14:tracePt t="23918" x="5413375" y="3078163"/>
          <p14:tracePt t="23926" x="5405438" y="3078163"/>
          <p14:tracePt t="23934" x="5397500" y="3078163"/>
          <p14:tracePt t="23940" x="5389563" y="3078163"/>
          <p14:tracePt t="23952" x="5381625" y="3078163"/>
          <p14:tracePt t="23954" x="5381625" y="3086100"/>
          <p14:tracePt t="23958" x="5381625" y="3094038"/>
          <p14:tracePt t="23968" x="5373688" y="3101975"/>
          <p14:tracePt t="23977" x="5373688" y="3109913"/>
          <p14:tracePt t="23979" x="5365750" y="3109913"/>
          <p14:tracePt t="23982" x="5365750" y="3117850"/>
          <p14:tracePt t="23984" x="5357813" y="3125788"/>
          <p14:tracePt t="23992" x="5357813" y="3133725"/>
          <p14:tracePt t="23994" x="5349875" y="3133725"/>
          <p14:tracePt t="23998" x="5349875" y="3141663"/>
          <p14:tracePt t="24004" x="5341938" y="3149600"/>
          <p14:tracePt t="24007" x="5341938" y="3157538"/>
          <p14:tracePt t="24018" x="5341938" y="3165475"/>
          <p14:tracePt t="24036" x="5341938" y="3173413"/>
          <p14:tracePt t="24050" x="5334000" y="3173413"/>
          <p14:tracePt t="24200" x="5334000" y="3181350"/>
          <p14:tracePt t="24210" x="5334000" y="3189288"/>
          <p14:tracePt t="24214" x="5334000" y="3197225"/>
          <p14:tracePt t="24224" x="5334000" y="3205163"/>
          <p14:tracePt t="24232" x="5334000" y="3213100"/>
          <p14:tracePt t="24240" x="5334000" y="3221038"/>
          <p14:tracePt t="24242" x="5334000" y="3228975"/>
          <p14:tracePt t="24248" x="5334000" y="3236913"/>
          <p14:tracePt t="24252" x="5341938" y="3244850"/>
          <p14:tracePt t="24258" x="5341938" y="3252788"/>
          <p14:tracePt t="24260" x="5349875" y="3262313"/>
          <p14:tracePt t="24268" x="5349875" y="3270250"/>
          <p14:tracePt t="24272" x="5357813" y="3270250"/>
          <p14:tracePt t="24274" x="5357813" y="3278188"/>
          <p14:tracePt t="24284" x="5365750" y="3286125"/>
          <p14:tracePt t="24290" x="5365750" y="3294063"/>
          <p14:tracePt t="24300" x="5365750" y="3302000"/>
          <p14:tracePt t="24309" x="5365750" y="3309938"/>
          <p14:tracePt t="24317" x="5365750" y="3317875"/>
          <p14:tracePt t="24321" x="5365750" y="3325813"/>
          <p14:tracePt t="24328" x="5365750" y="3333750"/>
          <p14:tracePt t="24335" x="5365750" y="3341688"/>
          <p14:tracePt t="24341" x="5365750" y="3349625"/>
          <p14:tracePt t="24343" x="5373688" y="3349625"/>
          <p14:tracePt t="24346" x="5373688" y="3357563"/>
          <p14:tracePt t="24420" x="5365750" y="3357563"/>
          <p14:tracePt t="24422" x="5357813" y="3357563"/>
          <p14:tracePt t="24426" x="5349875" y="3357563"/>
          <p14:tracePt t="24429" x="5341938" y="3357563"/>
          <p14:tracePt t="24430" x="5334000" y="3357563"/>
          <p14:tracePt t="24432" x="5326063" y="3357563"/>
          <p14:tracePt t="24434" x="5310188" y="3357563"/>
          <p14:tracePt t="24436" x="5300663" y="3357563"/>
          <p14:tracePt t="24438" x="5292725" y="3357563"/>
          <p14:tracePt t="24440" x="5284788" y="3365500"/>
          <p14:tracePt t="24442" x="5276850" y="3365500"/>
          <p14:tracePt t="24444" x="5260975" y="3365500"/>
          <p14:tracePt t="24445" x="5253038" y="3365500"/>
          <p14:tracePt t="24448" x="5253038" y="3373438"/>
          <p14:tracePt t="24450" x="5237163" y="3373438"/>
          <p14:tracePt t="24452" x="5229225" y="3381375"/>
          <p14:tracePt t="24454" x="5221288" y="3381375"/>
          <p14:tracePt t="24456" x="5213350" y="3389313"/>
          <p14:tracePt t="24458" x="5213350" y="3397250"/>
          <p14:tracePt t="24459" x="5197475" y="3397250"/>
          <p14:tracePt t="24462" x="5189538" y="3397250"/>
          <p14:tracePt t="24465" x="5181600" y="3405188"/>
          <p14:tracePt t="24466" x="5173663" y="3405188"/>
          <p14:tracePt t="24470" x="5165725" y="3405188"/>
          <p14:tracePt t="24472" x="5157788" y="3413125"/>
          <p14:tracePt t="24474" x="5149850" y="3413125"/>
          <p14:tracePt t="24476" x="5141913" y="3421063"/>
          <p14:tracePt t="24478" x="5133975" y="3421063"/>
          <p14:tracePt t="24479" x="5126038" y="3421063"/>
          <p14:tracePt t="24482" x="5118100" y="3429000"/>
          <p14:tracePt t="24484" x="5110163" y="3429000"/>
          <p14:tracePt t="24486" x="5102225" y="3436938"/>
          <p14:tracePt t="24488" x="5094288" y="3436938"/>
          <p14:tracePt t="24490" x="5086350" y="3436938"/>
          <p14:tracePt t="24492" x="5078413" y="3444875"/>
          <p14:tracePt t="24494" x="5062538" y="3452813"/>
          <p14:tracePt t="24495" x="5054600" y="3452813"/>
          <p14:tracePt t="24498" x="5046663" y="3452813"/>
          <p14:tracePt t="24500" x="5038725" y="3460750"/>
          <p14:tracePt t="24501" x="5030788" y="3460750"/>
          <p14:tracePt t="24503" x="5022850" y="3460750"/>
          <p14:tracePt t="24505" x="5006975" y="3468688"/>
          <p14:tracePt t="24507" x="4991100" y="3476625"/>
          <p14:tracePt t="24509" x="4983163" y="3484563"/>
          <p14:tracePt t="24512" x="4967288" y="3484563"/>
          <p14:tracePt t="24514" x="4959350" y="3492500"/>
          <p14:tracePt t="24515" x="4943475" y="3500438"/>
          <p14:tracePt t="24517" x="4926013" y="3500438"/>
          <p14:tracePt t="24520" x="4910138" y="3508375"/>
          <p14:tracePt t="24521" x="4902200" y="3508375"/>
          <p14:tracePt t="24523" x="4886325" y="3516313"/>
          <p14:tracePt t="24525" x="4870450" y="3516313"/>
          <p14:tracePt t="24528" x="4862513" y="3524250"/>
          <p14:tracePt t="24530" x="4846638" y="3524250"/>
          <p14:tracePt t="24531" x="4838700" y="3532188"/>
          <p14:tracePt t="24533" x="4830763" y="3532188"/>
          <p14:tracePt t="24535" x="4822825" y="3532188"/>
          <p14:tracePt t="24537" x="4814888" y="3532188"/>
          <p14:tracePt t="24541" x="4806950" y="3540125"/>
          <p14:tracePt t="24611" x="4799013" y="3540125"/>
          <p14:tracePt t="24614" x="4799013" y="3532188"/>
          <p14:tracePt t="24616" x="4791075" y="3532188"/>
          <p14:tracePt t="24622" x="4783138" y="3532188"/>
          <p14:tracePt t="24630" x="4775200" y="3532188"/>
          <p14:tracePt t="24633" x="4759325" y="3532188"/>
          <p14:tracePt t="24636" x="4751388" y="3532188"/>
          <p14:tracePt t="24639" x="4743450" y="3532188"/>
          <p14:tracePt t="24642" x="4735513" y="3532188"/>
          <p14:tracePt t="24646" x="4727575" y="3532188"/>
          <p14:tracePt t="24650" x="4719638" y="3532188"/>
          <p14:tracePt t="24656" x="4711700" y="3532188"/>
          <p14:tracePt t="24780" x="4711700" y="3524250"/>
          <p14:tracePt t="24792" x="4719638" y="3516313"/>
          <p14:tracePt t="24794" x="4727575" y="3516313"/>
          <p14:tracePt t="24796" x="4735513" y="3516313"/>
          <p14:tracePt t="24798" x="4743450" y="3516313"/>
          <p14:tracePt t="24800" x="4751388" y="3516313"/>
          <p14:tracePt t="24801" x="4759325" y="3516313"/>
          <p14:tracePt t="24804" x="4775200" y="3516313"/>
          <p14:tracePt t="24806" x="4783138" y="3516313"/>
          <p14:tracePt t="24808" x="4791075" y="3516313"/>
          <p14:tracePt t="24810" x="4799013" y="3516313"/>
          <p14:tracePt t="24812" x="4814888" y="3516313"/>
          <p14:tracePt t="24814" x="4822825" y="3516313"/>
          <p14:tracePt t="24816" x="4830763" y="3516313"/>
          <p14:tracePt t="24818" x="4846638" y="3516313"/>
          <p14:tracePt t="24820" x="4854575" y="3516313"/>
          <p14:tracePt t="24821" x="4862513" y="3516313"/>
          <p14:tracePt t="24823" x="4870450" y="3516313"/>
          <p14:tracePt t="24825" x="4886325" y="3516313"/>
          <p14:tracePt t="24828" x="4894263" y="3516313"/>
          <p14:tracePt t="24829" x="4902200" y="3516313"/>
          <p14:tracePt t="24832" x="4918075" y="3516313"/>
          <p14:tracePt t="24833" x="4933950" y="3516313"/>
          <p14:tracePt t="24835" x="4943475" y="3516313"/>
          <p14:tracePt t="24837" x="4959350" y="3516313"/>
          <p14:tracePt t="24839" x="4967288" y="3516313"/>
          <p14:tracePt t="24841" x="4983163" y="3516313"/>
          <p14:tracePt t="24843" x="4999038" y="3516313"/>
          <p14:tracePt t="24846" x="5006975" y="3516313"/>
          <p14:tracePt t="24848" x="5022850" y="3516313"/>
          <p14:tracePt t="24849" x="5038725" y="3516313"/>
          <p14:tracePt t="24851" x="5054600" y="3516313"/>
          <p14:tracePt t="24853" x="5062538" y="3516313"/>
          <p14:tracePt t="24855" x="5078413" y="3516313"/>
          <p14:tracePt t="24857" x="5086350" y="3516313"/>
          <p14:tracePt t="24859" x="5102225" y="3516313"/>
          <p14:tracePt t="24861" x="5118100" y="3516313"/>
          <p14:tracePt t="24863" x="5126038" y="3516313"/>
          <p14:tracePt t="24865" x="5133975" y="3516313"/>
          <p14:tracePt t="24867" x="5149850" y="3516313"/>
          <p14:tracePt t="24869" x="5157788" y="3516313"/>
          <p14:tracePt t="24871" x="5173663" y="3516313"/>
          <p14:tracePt t="24873" x="5181600" y="3516313"/>
          <p14:tracePt t="24875" x="5189538" y="3516313"/>
          <p14:tracePt t="24878" x="5197475" y="3516313"/>
          <p14:tracePt t="24879" x="5205413" y="3516313"/>
          <p14:tracePt t="24881" x="5213350" y="3516313"/>
          <p14:tracePt t="24885" x="5229225" y="3516313"/>
          <p14:tracePt t="24889" x="5237163" y="3516313"/>
          <p14:tracePt t="24897" x="5245100" y="3516313"/>
          <p14:tracePt t="25022" x="5237163" y="3516313"/>
          <p14:tracePt t="25024" x="5229225" y="3516313"/>
          <p14:tracePt t="25026" x="5221288" y="3516313"/>
          <p14:tracePt t="25028" x="5205413" y="3516313"/>
          <p14:tracePt t="25030" x="5189538" y="3516313"/>
          <p14:tracePt t="25032" x="5173663" y="3516313"/>
          <p14:tracePt t="25034" x="5157788" y="3516313"/>
          <p14:tracePt t="25036" x="5141913" y="3516313"/>
          <p14:tracePt t="25038" x="5126038" y="3516313"/>
          <p14:tracePt t="25040" x="5110163" y="3516313"/>
          <p14:tracePt t="25042" x="5086350" y="3516313"/>
          <p14:tracePt t="25043" x="5070475" y="3516313"/>
          <p14:tracePt t="25045" x="5046663" y="3516313"/>
          <p14:tracePt t="25048" x="5022850" y="3516313"/>
          <p14:tracePt t="25050" x="5006975" y="3516313"/>
          <p14:tracePt t="25052" x="4983163" y="3516313"/>
          <p14:tracePt t="25054" x="4975225" y="3516313"/>
          <p14:tracePt t="25056" x="4959350" y="3516313"/>
          <p14:tracePt t="25058" x="4951413" y="3516313"/>
          <p14:tracePt t="25060" x="4926013" y="3516313"/>
          <p14:tracePt t="25062" x="4918075" y="3516313"/>
          <p14:tracePt t="25064" x="4910138" y="3516313"/>
          <p14:tracePt t="25066" x="4894263" y="3516313"/>
          <p14:tracePt t="25068" x="4878388" y="3516313"/>
          <p14:tracePt t="25072" x="4870450" y="3516313"/>
          <p14:tracePt t="25074" x="4862513" y="3516313"/>
          <p14:tracePt t="25075" x="4854575" y="3516313"/>
          <p14:tracePt t="25081" x="4846638" y="3516313"/>
          <p14:tracePt t="25083" x="4838700" y="3516313"/>
          <p14:tracePt t="25092" x="4830763" y="3516313"/>
          <p14:tracePt t="25098" x="4822825" y="3516313"/>
          <p14:tracePt t="25118" x="4814888" y="3516313"/>
          <p14:tracePt t="25209" x="4814888" y="3524250"/>
          <p14:tracePt t="25214" x="4822825" y="3524250"/>
          <p14:tracePt t="25216" x="4830763" y="3524250"/>
          <p14:tracePt t="25220" x="4838700" y="3524250"/>
          <p14:tracePt t="25222" x="4846638" y="3524250"/>
          <p14:tracePt t="25224" x="4854575" y="3524250"/>
          <p14:tracePt t="25226" x="4870450" y="3524250"/>
          <p14:tracePt t="25228" x="4886325" y="3524250"/>
          <p14:tracePt t="25230" x="4894263" y="3524250"/>
          <p14:tracePt t="25231" x="4910138" y="3524250"/>
          <p14:tracePt t="25234" x="4918075" y="3524250"/>
          <p14:tracePt t="25236" x="4933950" y="3524250"/>
          <p14:tracePt t="25238" x="4943475" y="3524250"/>
          <p14:tracePt t="25240" x="4959350" y="3524250"/>
          <p14:tracePt t="25242" x="4967288" y="3524250"/>
          <p14:tracePt t="25243" x="4983163" y="3524250"/>
          <p14:tracePt t="25246" x="4991100" y="3524250"/>
          <p14:tracePt t="25247" x="4999038" y="3524250"/>
          <p14:tracePt t="25250" x="5006975" y="3524250"/>
          <p14:tracePt t="25251" x="5014913" y="3524250"/>
          <p14:tracePt t="25254" x="5022850" y="3524250"/>
          <p14:tracePt t="25256" x="5038725" y="3532188"/>
          <p14:tracePt t="25258" x="5046663" y="3532188"/>
          <p14:tracePt t="25259" x="5054600" y="3532188"/>
          <p14:tracePt t="25262" x="5062538" y="3532188"/>
          <p14:tracePt t="25266" x="5070475" y="3532188"/>
          <p14:tracePt t="25267" x="5078413" y="3532188"/>
          <p14:tracePt t="25269" x="5086350" y="3532188"/>
          <p14:tracePt t="25273" x="5094288" y="3532188"/>
          <p14:tracePt t="25278" x="5102225" y="3532188"/>
          <p14:tracePt t="25288" x="5110163" y="3532188"/>
          <p14:tracePt t="25397" x="5102225" y="3540125"/>
          <p14:tracePt t="25401" x="5094288" y="3540125"/>
          <p14:tracePt t="25405" x="5078413" y="3540125"/>
          <p14:tracePt t="25411" x="5070475" y="3540125"/>
          <p14:tracePt t="25415" x="5062538" y="3540125"/>
          <p14:tracePt t="25419" x="5054600" y="3540125"/>
          <p14:tracePt t="25428" x="5046663" y="3540125"/>
          <p14:tracePt t="25581" x="5046663" y="3532188"/>
          <p14:tracePt t="25638" x="5046663" y="3524250"/>
          <p14:tracePt t="34113" x="5046663" y="3532188"/>
          <p14:tracePt t="34119" x="5038725" y="3532188"/>
          <p14:tracePt t="34128" x="5030788" y="3532188"/>
          <p14:tracePt t="34131" x="5022850" y="3532188"/>
          <p14:tracePt t="34139" x="5014913" y="3532188"/>
          <p14:tracePt t="34146" x="5006975" y="3532188"/>
          <p14:tracePt t="34151" x="5006975" y="3540125"/>
          <p14:tracePt t="34155" x="4999038" y="3540125"/>
          <p14:tracePt t="34161" x="4991100" y="3540125"/>
          <p14:tracePt t="34199" x="4983163" y="3540125"/>
          <p14:tracePt t="34223" x="4975225" y="3540125"/>
          <p14:tracePt t="34256" x="4967288" y="3540125"/>
          <p14:tracePt t="34544" x="4959350" y="3540125"/>
          <p14:tracePt t="34552" x="4951413" y="3540125"/>
          <p14:tracePt t="34556" x="4943475" y="3540125"/>
          <p14:tracePt t="34560" x="4933950" y="3540125"/>
          <p14:tracePt t="34562" x="4926013" y="3540125"/>
          <p14:tracePt t="34564" x="4918075" y="3540125"/>
          <p14:tracePt t="34566" x="4910138" y="3540125"/>
          <p14:tracePt t="34569" x="4902200" y="3540125"/>
          <p14:tracePt t="34570" x="4886325" y="3548063"/>
          <p14:tracePt t="34572" x="4870450" y="3548063"/>
          <p14:tracePt t="34574" x="4854575" y="3548063"/>
          <p14:tracePt t="34576" x="4838700" y="3548063"/>
          <p14:tracePt t="34579" x="4822825" y="3548063"/>
          <p14:tracePt t="34580" x="4799013" y="3548063"/>
          <p14:tracePt t="34583" x="4775200" y="3548063"/>
          <p14:tracePt t="34584" x="4751388" y="3556000"/>
          <p14:tracePt t="34585" x="4719638" y="3556000"/>
          <p14:tracePt t="34587" x="4687888" y="3556000"/>
          <p14:tracePt t="34589" x="4640263" y="3556000"/>
          <p14:tracePt t="34591" x="4608513" y="3556000"/>
          <p14:tracePt t="34593" x="4567238" y="3556000"/>
          <p14:tracePt t="34595" x="4519613" y="3556000"/>
          <p14:tracePt t="34597" x="4479925" y="3556000"/>
          <p14:tracePt t="34599" x="4424363" y="3556000"/>
          <p14:tracePt t="34601" x="4368800" y="3556000"/>
          <p14:tracePt t="34603" x="4305300" y="3556000"/>
          <p14:tracePt t="34605" x="4249738" y="3556000"/>
          <p14:tracePt t="34608" x="4176713" y="3556000"/>
          <p14:tracePt t="34609" x="4137025" y="3556000"/>
          <p14:tracePt t="34612" x="4081463" y="3548063"/>
          <p14:tracePt t="34613" x="4017963" y="3548063"/>
          <p14:tracePt t="34615" x="3954463" y="3540125"/>
          <p14:tracePt t="34618" x="3883025" y="3532188"/>
          <p14:tracePt t="34619" x="3843338" y="3524250"/>
          <p14:tracePt t="34621" x="3778250" y="3516313"/>
          <p14:tracePt t="34623" x="3722688" y="3516313"/>
          <p14:tracePt t="34625" x="3667125" y="3508375"/>
          <p14:tracePt t="34629" x="3556000" y="3500438"/>
          <p14:tracePt t="34631" x="3516313" y="3492500"/>
          <p14:tracePt t="34633" x="3459163" y="3484563"/>
          <p14:tracePt t="34635" x="3411538" y="3476625"/>
          <p14:tracePt t="34638" x="3363913" y="3476625"/>
          <p14:tracePt t="34639" x="3340100" y="3468688"/>
          <p14:tracePt t="34641" x="3300413" y="3460750"/>
          <p14:tracePt t="34643" x="3260725" y="3460750"/>
          <p14:tracePt t="34645" x="3221038" y="3452813"/>
          <p14:tracePt t="34648" x="3173413" y="3444875"/>
          <p14:tracePt t="34649" x="3149600" y="3444875"/>
          <p14:tracePt t="34651" x="3117850" y="3444875"/>
          <p14:tracePt t="34653" x="3084513" y="3436938"/>
          <p14:tracePt t="34655" x="3052763" y="3436938"/>
          <p14:tracePt t="34658" x="3005138" y="3429000"/>
          <p14:tracePt t="34659" x="2981325" y="3429000"/>
          <p14:tracePt t="34662" x="2957513" y="3421063"/>
          <p14:tracePt t="34664" x="2925763" y="3413125"/>
          <p14:tracePt t="34665" x="2894013" y="3413125"/>
          <p14:tracePt t="34667" x="2846388" y="3405188"/>
          <p14:tracePt t="34669" x="2814638" y="3397250"/>
          <p14:tracePt t="34671" x="2774950" y="3389313"/>
          <p14:tracePt t="34673" x="2733675" y="3389313"/>
          <p14:tracePt t="34675" x="2686050" y="3381375"/>
          <p14:tracePt t="34677" x="2630488" y="3381375"/>
          <p14:tracePt t="34680" x="2590800" y="3373438"/>
          <p14:tracePt t="34681" x="2535238" y="3373438"/>
          <p14:tracePt t="34683" x="2503488" y="3365500"/>
          <p14:tracePt t="34685" x="2439988" y="3357563"/>
          <p14:tracePt t="34687" x="2384425" y="3349625"/>
          <p14:tracePt t="34689" x="2319338" y="3341688"/>
          <p14:tracePt t="34692" x="2247900" y="3325813"/>
          <p14:tracePt t="34693" x="2176463" y="3317875"/>
          <p14:tracePt t="34695" x="2097088" y="3294063"/>
          <p14:tracePt t="34698" x="2025650" y="3278188"/>
          <p14:tracePt t="34699" x="1944688" y="3262313"/>
          <p14:tracePt t="34701" x="1873250" y="3244850"/>
          <p14:tracePt t="34703" x="1785938" y="3228975"/>
          <p14:tracePt t="34705" x="1698625" y="3213100"/>
          <p14:tracePt t="34708" x="1585913" y="3173413"/>
          <p14:tracePt t="34709" x="1522413" y="3157538"/>
          <p14:tracePt t="34711" x="1427163" y="3133725"/>
          <p14:tracePt t="34714" x="1339850" y="3117850"/>
          <p14:tracePt t="34715" x="1235075" y="3078163"/>
          <p14:tracePt t="34718" x="1131888" y="3054350"/>
          <p14:tracePt t="34719" x="1052513" y="3022600"/>
          <p14:tracePt t="34721" x="957263" y="2998788"/>
          <p14:tracePt t="34723" x="868363" y="2974975"/>
          <p14:tracePt t="34725" x="781050" y="2935288"/>
          <p14:tracePt t="34728" x="669925" y="2901950"/>
          <p14:tracePt t="34729" x="598488" y="2878138"/>
          <p14:tracePt t="34731" x="525463" y="2838450"/>
          <p14:tracePt t="34733" x="438150" y="2814638"/>
          <p14:tracePt t="34735" x="350838" y="2782888"/>
          <p14:tracePt t="34737" x="263525" y="2743200"/>
          <p14:tracePt t="34739" x="184150" y="2711450"/>
          <p14:tracePt t="34741" x="95250" y="2679700"/>
          <p14:tracePt t="34743" x="23813" y="26400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68862" y="1587970"/>
            <a:ext cx="4262766" cy="4184179"/>
          </a:xfrm>
          <a:prstGeom prst="rect">
            <a:avLst/>
          </a:prstGeom>
        </p:spPr>
      </p:pic>
      <p:sp>
        <p:nvSpPr>
          <p:cNvPr id="583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600450" y="1085851"/>
            <a:ext cx="5316538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Results – Continuous Motivation Estimation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77A902-0423-47EF-882D-EEA74C1965C8}" type="slidenum">
              <a:rPr lang="en-US" altLang="en-US" smtClean="0">
                <a:solidFill>
                  <a:srgbClr val="898989"/>
                </a:solidFill>
              </a:rPr>
              <a:pPr/>
              <a:t>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49339" y="2147951"/>
            <a:ext cx="4125799" cy="3159451"/>
          </a:xfrm>
        </p:spPr>
        <p:txBody>
          <a:bodyPr/>
          <a:lstStyle/>
          <a:p>
            <a:pPr indent="0">
              <a:spcAft>
                <a:spcPts val="1800"/>
              </a:spcAft>
              <a:buNone/>
              <a:defRPr/>
            </a:pPr>
            <a:r>
              <a:rPr lang="en-US" sz="1800" b="0" dirty="0"/>
              <a:t>Two Gamma distributions: </a:t>
            </a:r>
            <a:r>
              <a:rPr lang="en-US" sz="1800" b="0" dirty="0" err="1"/>
              <a:t>GamNorm</a:t>
            </a:r>
            <a:r>
              <a:rPr lang="en-US" sz="1800" b="0" dirty="0"/>
              <a:t> (2, 5) and </a:t>
            </a:r>
            <a:r>
              <a:rPr lang="en-US" sz="1800" b="0" dirty="0" err="1"/>
              <a:t>GamExtreme</a:t>
            </a:r>
            <a:r>
              <a:rPr lang="en-US" sz="1800" b="0" dirty="0"/>
              <a:t> (</a:t>
            </a:r>
            <a:r>
              <a:rPr lang="en-US" altLang="zh-CN" sz="1800" b="0" dirty="0"/>
              <a:t>0.5, 2.5)</a:t>
            </a:r>
          </a:p>
          <a:p>
            <a:pPr marL="274320" indent="-91440">
              <a:spcAft>
                <a:spcPts val="1800"/>
              </a:spcAft>
              <a:defRPr/>
            </a:pPr>
            <a:r>
              <a:rPr lang="en-US" sz="1600" b="0" dirty="0"/>
              <a:t>EM based estimations are superior</a:t>
            </a:r>
          </a:p>
          <a:p>
            <a:pPr marL="274320" indent="-91440">
              <a:spcAft>
                <a:spcPts val="1800"/>
              </a:spcAft>
              <a:defRPr/>
            </a:pPr>
            <a:r>
              <a:rPr lang="en-US" sz="1600" b="0" dirty="0"/>
              <a:t>BLUP lacks the knowledge of bounded distribution.</a:t>
            </a:r>
          </a:p>
          <a:p>
            <a:pPr marL="274320" indent="-91440">
              <a:spcAft>
                <a:spcPts val="1800"/>
              </a:spcAft>
              <a:defRPr/>
            </a:pPr>
            <a:r>
              <a:rPr lang="en-US" sz="1600" b="0" dirty="0"/>
              <a:t>Mixed effect models are preferable </a:t>
            </a:r>
            <a:r>
              <a:rPr lang="en-US" altLang="zh-CN" sz="1600" b="0" dirty="0"/>
              <a:t>due to ease of interpretation and less computational cost.</a:t>
            </a:r>
            <a:endParaRPr lang="en-US" sz="1600" b="0" dirty="0"/>
          </a:p>
        </p:txBody>
      </p:sp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466FB818-B162-440C-B0DE-B4428F417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5A2643A-DEA1-4721-8A28-75E84B148DD4}"/>
              </a:ext>
            </a:extLst>
          </p:cNvPr>
          <p:cNvSpPr txBox="1"/>
          <p:nvPr/>
        </p:nvSpPr>
        <p:spPr>
          <a:xfrm>
            <a:off x="1524000" y="5988519"/>
            <a:ext cx="6731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Thaddeus </a:t>
            </a:r>
            <a:r>
              <a:rPr lang="en-GB" sz="1050" dirty="0" err="1"/>
              <a:t>Tarpey</a:t>
            </a:r>
            <a:r>
              <a:rPr lang="en-GB" sz="1050" dirty="0"/>
              <a:t> and Eva </a:t>
            </a:r>
            <a:r>
              <a:rPr lang="en-GB" sz="1050" dirty="0" err="1"/>
              <a:t>Petkova</a:t>
            </a:r>
            <a:r>
              <a:rPr lang="en-GB" sz="1050" dirty="0"/>
              <a:t>. Latent Regression Analysis. Stat Modelling. 2010 July 1; 10(2): 133–158.</a:t>
            </a:r>
            <a:endParaRPr lang="en-US" sz="1050" dirty="0"/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31D3F601-0600-4BA7-9A3A-2D30FCD0A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7"/>
    </mc:Choice>
    <mc:Fallback xmlns="">
      <p:transition spd="slow" advTm="6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34" x="6194425" y="3205163"/>
          <p14:tracePt t="15940" x="6186488" y="3205163"/>
          <p14:tracePt t="15942" x="6178550" y="3205163"/>
          <p14:tracePt t="15944" x="6162675" y="3213100"/>
          <p14:tracePt t="15949" x="6154738" y="3213100"/>
          <p14:tracePt t="15950" x="6146800" y="3213100"/>
          <p14:tracePt t="15952" x="6138863" y="3213100"/>
          <p14:tracePt t="15955" x="6122988" y="3221038"/>
          <p14:tracePt t="15955" x="6115050" y="3228975"/>
          <p14:tracePt t="15958" x="6107113" y="3228975"/>
          <p14:tracePt t="15988" x="5907088" y="3270250"/>
          <p14:tracePt t="15989" x="5891213" y="3278188"/>
          <p14:tracePt t="15991" x="5875338" y="3278188"/>
          <p14:tracePt t="15994" x="5859463" y="3286125"/>
          <p14:tracePt t="15995" x="5843588" y="3286125"/>
          <p14:tracePt t="15998" x="5827713" y="3286125"/>
          <p14:tracePt t="15999" x="5819775" y="3286125"/>
          <p14:tracePt t="16001" x="5803900" y="3294063"/>
          <p14:tracePt t="16004" x="5795963" y="3294063"/>
          <p14:tracePt t="16005" x="5780088" y="3302000"/>
          <p14:tracePt t="16008" x="5764213" y="3309938"/>
          <p14:tracePt t="16009" x="5748338" y="3309938"/>
          <p14:tracePt t="16012" x="5732463" y="3309938"/>
          <p14:tracePt t="16014" x="5724525" y="3309938"/>
          <p14:tracePt t="16015" x="5708650" y="3309938"/>
          <p14:tracePt t="16019" x="5692775" y="3317875"/>
          <p14:tracePt t="16020" x="5684838" y="3317875"/>
          <p14:tracePt t="16021" x="5667375" y="3325813"/>
          <p14:tracePt t="16023" x="5659438" y="3325813"/>
          <p14:tracePt t="16025" x="5643563" y="3325813"/>
          <p14:tracePt t="16028" x="5619750" y="3325813"/>
          <p14:tracePt t="16029" x="5611813" y="3333750"/>
          <p14:tracePt t="16031" x="5595938" y="3333750"/>
          <p14:tracePt t="16033" x="5580063" y="3341688"/>
          <p14:tracePt t="16037" x="5564188" y="3341688"/>
          <p14:tracePt t="16038" x="5540375" y="3349625"/>
          <p14:tracePt t="16039" x="5524500" y="3349625"/>
          <p14:tracePt t="16041" x="5516563" y="3349625"/>
          <p14:tracePt t="16043" x="5492750" y="3357563"/>
          <p14:tracePt t="16045" x="5476875" y="3357563"/>
          <p14:tracePt t="16048" x="5445125" y="3365500"/>
          <p14:tracePt t="16049" x="5421313" y="3373438"/>
          <p14:tracePt t="16051" x="5397500" y="3373438"/>
          <p14:tracePt t="16053" x="5373688" y="3373438"/>
          <p14:tracePt t="16056" x="5349875" y="3381375"/>
          <p14:tracePt t="16059" x="5318125" y="3389313"/>
          <p14:tracePt t="16059" x="5292725" y="3389313"/>
          <p14:tracePt t="16061" x="5260975" y="3397250"/>
          <p14:tracePt t="16063" x="5221288" y="3405188"/>
          <p14:tracePt t="16065" x="5189538" y="3405188"/>
          <p14:tracePt t="16068" x="5157788" y="3413125"/>
          <p14:tracePt t="16071" x="5110163" y="3413125"/>
          <p14:tracePt t="16071" x="5078413" y="3421063"/>
          <p14:tracePt t="16073" x="5030788" y="3429000"/>
          <p14:tracePt t="16075" x="4999038" y="3436938"/>
          <p14:tracePt t="16077" x="4951413" y="3444875"/>
          <p14:tracePt t="16079" x="4910138" y="3444875"/>
          <p14:tracePt t="16081" x="4862513" y="3452813"/>
          <p14:tracePt t="16084" x="4830763" y="3452813"/>
          <p14:tracePt t="16086" x="4799013" y="3452813"/>
          <p14:tracePt t="16088" x="4735513" y="3460750"/>
          <p14:tracePt t="16089" x="4719638" y="3460750"/>
          <p14:tracePt t="16091" x="4679950" y="3468688"/>
          <p14:tracePt t="16093" x="4648200" y="3468688"/>
          <p14:tracePt t="16095" x="4608513" y="3468688"/>
          <p14:tracePt t="16097" x="4576763" y="3468688"/>
          <p14:tracePt t="16099" x="4543425" y="3476625"/>
          <p14:tracePt t="16101" x="4519613" y="3476625"/>
          <p14:tracePt t="16103" x="4487863" y="3476625"/>
          <p14:tracePt t="16105" x="4464050" y="3476625"/>
          <p14:tracePt t="16107" x="4432300" y="3476625"/>
          <p14:tracePt t="16109" x="4416425" y="3476625"/>
          <p14:tracePt t="16111" x="4392613" y="3476625"/>
          <p14:tracePt t="16113" x="4368800" y="3476625"/>
          <p14:tracePt t="16115" x="4352925" y="3476625"/>
          <p14:tracePt t="16118" x="4329113" y="3476625"/>
          <p14:tracePt t="16119" x="4313238" y="3476625"/>
          <p14:tracePt t="16121" x="4289425" y="3476625"/>
          <p14:tracePt t="16123" x="4273550" y="3476625"/>
          <p14:tracePt t="16125" x="4257675" y="3476625"/>
          <p14:tracePt t="16127" x="4241800" y="3476625"/>
          <p14:tracePt t="16129" x="4233863" y="3476625"/>
          <p14:tracePt t="16132" x="4217988" y="3476625"/>
          <p14:tracePt t="16134" x="4200525" y="3476625"/>
          <p14:tracePt t="16136" x="4192588" y="3476625"/>
          <p14:tracePt t="16137" x="4184650" y="3476625"/>
          <p14:tracePt t="16139" x="4168775" y="3476625"/>
          <p14:tracePt t="16142" x="4152900" y="3476625"/>
          <p14:tracePt t="16144" x="4144963" y="3476625"/>
          <p14:tracePt t="16146" x="4137025" y="3476625"/>
          <p14:tracePt t="16148" x="4129088" y="3476625"/>
          <p14:tracePt t="16149" x="4113213" y="3476625"/>
          <p14:tracePt t="16151" x="4105275" y="3476625"/>
          <p14:tracePt t="16153" x="4097338" y="3476625"/>
          <p14:tracePt t="16155" x="4073525" y="3476625"/>
          <p14:tracePt t="16158" x="4065588" y="3476625"/>
          <p14:tracePt t="16159" x="4057650" y="3484563"/>
          <p14:tracePt t="16162" x="4049713" y="3484563"/>
          <p14:tracePt t="16163" x="4033838" y="3484563"/>
          <p14:tracePt t="16166" x="4017963" y="3492500"/>
          <p14:tracePt t="16170" x="3994150" y="3492500"/>
          <p14:tracePt t="16171" x="3970338" y="3492500"/>
          <p14:tracePt t="16173" x="3954463" y="3500438"/>
          <p14:tracePt t="16175" x="3946525" y="3500438"/>
          <p14:tracePt t="16178" x="3922713" y="3508375"/>
          <p14:tracePt t="16179" x="3914775" y="3508375"/>
          <p14:tracePt t="16181" x="3898900" y="3508375"/>
          <p14:tracePt t="16184" x="3867150" y="3516313"/>
          <p14:tracePt t="16186" x="3851275" y="3516313"/>
          <p14:tracePt t="16188" x="3817938" y="3516313"/>
          <p14:tracePt t="16189" x="3810000" y="3524250"/>
          <p14:tracePt t="16191" x="3786188" y="3524250"/>
          <p14:tracePt t="16194" x="3762375" y="3532188"/>
          <p14:tracePt t="16195" x="3738563" y="3532188"/>
          <p14:tracePt t="16199" x="3706813" y="3540125"/>
          <p14:tracePt t="16199" x="3683000" y="3548063"/>
          <p14:tracePt t="16202" x="3659188" y="3548063"/>
          <p14:tracePt t="16203" x="3627438" y="3548063"/>
          <p14:tracePt t="16205" x="3587750" y="3548063"/>
          <p14:tracePt t="16208" x="3556000" y="3556000"/>
          <p14:tracePt t="16209" x="3532188" y="3556000"/>
          <p14:tracePt t="16212" x="3508375" y="3556000"/>
          <p14:tracePt t="16213" x="3476625" y="3556000"/>
          <p14:tracePt t="16216" x="3451225" y="3556000"/>
          <p14:tracePt t="16219" x="3411538" y="3556000"/>
          <p14:tracePt t="16220" x="3395663" y="3556000"/>
          <p14:tracePt t="16221" x="3363913" y="3556000"/>
          <p14:tracePt t="16223" x="3340100" y="3556000"/>
          <p14:tracePt t="16226" x="3308350" y="3556000"/>
          <p14:tracePt t="16227" x="3284538" y="3556000"/>
          <p14:tracePt t="16229" x="3260725" y="3556000"/>
          <p14:tracePt t="16231" x="3236913" y="3556000"/>
          <p14:tracePt t="16233" x="3213100" y="3556000"/>
          <p14:tracePt t="16235" x="3181350" y="3556000"/>
          <p14:tracePt t="16237" x="3165475" y="3556000"/>
          <p14:tracePt t="16239" x="3141663" y="3556000"/>
          <p14:tracePt t="16241" x="3117850" y="3556000"/>
          <p14:tracePt t="16243" x="3092450" y="3556000"/>
          <p14:tracePt t="16245" x="3076575" y="3556000"/>
          <p14:tracePt t="16247" x="3052763" y="3556000"/>
          <p14:tracePt t="16249" x="3036888" y="3556000"/>
          <p14:tracePt t="16252" x="3013075" y="3556000"/>
          <p14:tracePt t="16253" x="2989263" y="3556000"/>
          <p14:tracePt t="16255" x="2965450" y="3556000"/>
          <p14:tracePt t="16257" x="2949575" y="3556000"/>
          <p14:tracePt t="16259" x="2933700" y="3556000"/>
          <p14:tracePt t="16261" x="2909888" y="3556000"/>
          <p14:tracePt t="16263" x="2894013" y="3556000"/>
          <p14:tracePt t="16265" x="2878138" y="3556000"/>
          <p14:tracePt t="16268" x="2862263" y="3556000"/>
          <p14:tracePt t="16269" x="2846388" y="3556000"/>
          <p14:tracePt t="16271" x="2822575" y="3556000"/>
          <p14:tracePt t="16273" x="2798763" y="3556000"/>
          <p14:tracePt t="16276" x="2774950" y="3556000"/>
          <p14:tracePt t="16278" x="2759075" y="3556000"/>
          <p14:tracePt t="16279" x="2733675" y="3556000"/>
          <p14:tracePt t="16281" x="2717800" y="3556000"/>
          <p14:tracePt t="16283" x="2693988" y="3556000"/>
          <p14:tracePt t="16286" x="2670175" y="3556000"/>
          <p14:tracePt t="16288" x="2646363" y="3556000"/>
          <p14:tracePt t="16289" x="2630488" y="3556000"/>
          <p14:tracePt t="16291" x="2606675" y="3556000"/>
          <p14:tracePt t="16293" x="2582863" y="3556000"/>
          <p14:tracePt t="16296" x="2559050" y="3556000"/>
          <p14:tracePt t="16298" x="2535238" y="3556000"/>
          <p14:tracePt t="16299" x="2511425" y="3556000"/>
          <p14:tracePt t="16302" x="2487613" y="3556000"/>
          <p14:tracePt t="16303" x="2463800" y="3556000"/>
          <p14:tracePt t="16305" x="2439988" y="3556000"/>
          <p14:tracePt t="16307" x="2416175" y="3556000"/>
          <p14:tracePt t="16309" x="2384425" y="3556000"/>
          <p14:tracePt t="16311" x="2359025" y="3556000"/>
          <p14:tracePt t="16313" x="2343150" y="3556000"/>
          <p14:tracePt t="16315" x="2319338" y="3556000"/>
          <p14:tracePt t="16319" x="2279650" y="3556000"/>
          <p14:tracePt t="16319" x="2263775" y="3556000"/>
          <p14:tracePt t="16321" x="2239963" y="3556000"/>
          <p14:tracePt t="16323" x="2216150" y="3556000"/>
          <p14:tracePt t="16326" x="2184400" y="3556000"/>
          <p14:tracePt t="16328" x="2152650" y="3556000"/>
          <p14:tracePt t="16329" x="2136775" y="3556000"/>
          <p14:tracePt t="16331" x="2105025" y="3556000"/>
          <p14:tracePt t="16333" x="2081213" y="3548063"/>
          <p14:tracePt t="16335" x="2057400" y="3548063"/>
          <p14:tracePt t="16338" x="2008188" y="3548063"/>
          <p14:tracePt t="16339" x="1992313" y="3548063"/>
          <p14:tracePt t="16342" x="1968500" y="3540125"/>
          <p14:tracePt t="16343" x="1936750" y="3540125"/>
          <p14:tracePt t="16345" x="1912938" y="3532188"/>
          <p14:tracePt t="16347" x="1889125" y="3532188"/>
          <p14:tracePt t="16349" x="1857375" y="3532188"/>
          <p14:tracePt t="16351" x="1833563" y="3532188"/>
          <p14:tracePt t="16353" x="1809750" y="3532188"/>
          <p14:tracePt t="16355" x="1793875" y="3524250"/>
          <p14:tracePt t="16357" x="1762125" y="3524250"/>
          <p14:tracePt t="16359" x="1738313" y="3524250"/>
          <p14:tracePt t="16361" x="1722438" y="3516313"/>
          <p14:tracePt t="16364" x="1698625" y="3516313"/>
          <p14:tracePt t="16366" x="1674813" y="3508375"/>
          <p14:tracePt t="16368" x="1651000" y="3508375"/>
          <p14:tracePt t="16369" x="1625600" y="3508375"/>
          <p14:tracePt t="16371" x="1609725" y="3508375"/>
          <p14:tracePt t="16373" x="1593850" y="3508375"/>
          <p14:tracePt t="16375" x="1577975" y="3508375"/>
          <p14:tracePt t="16377" x="1562100" y="3508375"/>
          <p14:tracePt t="16379" x="1554163" y="3508375"/>
          <p14:tracePt t="16382" x="1530350" y="3500438"/>
          <p14:tracePt t="16384" x="1522413" y="3500438"/>
          <p14:tracePt t="16386" x="1514475" y="3492500"/>
          <p14:tracePt t="16388" x="1498600" y="3492500"/>
          <p14:tracePt t="16389" x="1482725" y="3492500"/>
          <p14:tracePt t="16393" x="1466850" y="3492500"/>
          <p14:tracePt t="16395" x="1458913" y="3492500"/>
          <p14:tracePt t="16397" x="1450975" y="3492500"/>
          <p14:tracePt t="16399" x="1443038" y="3492500"/>
          <p14:tracePt t="16401" x="1435100" y="3492500"/>
          <p14:tracePt t="16405" x="1427163" y="3484563"/>
          <p14:tracePt t="16408" x="1419225" y="3484563"/>
          <p14:tracePt t="16410" x="1411288" y="3484563"/>
          <p14:tracePt t="16414" x="1403350" y="3484563"/>
          <p14:tracePt t="16416" x="1395413" y="3484563"/>
          <p14:tracePt t="16420" x="1387475" y="3484563"/>
          <p14:tracePt t="16421" x="1379538" y="3484563"/>
          <p14:tracePt t="16423" x="1371600" y="3484563"/>
          <p14:tracePt t="16425" x="1363663" y="3484563"/>
          <p14:tracePt t="16430" x="1355725" y="3484563"/>
          <p14:tracePt t="16431" x="1347788" y="3484563"/>
          <p14:tracePt t="16433" x="1339850" y="3484563"/>
          <p14:tracePt t="16436" x="1331913" y="3484563"/>
          <p14:tracePt t="16437" x="1323975" y="3484563"/>
          <p14:tracePt t="16439" x="1316038" y="3484563"/>
          <p14:tracePt t="16441" x="1308100" y="3484563"/>
          <p14:tracePt t="16443" x="1300163" y="3484563"/>
          <p14:tracePt t="16445" x="1292225" y="3484563"/>
          <p14:tracePt t="16448" x="1274763" y="3484563"/>
          <p14:tracePt t="16449" x="1266825" y="3484563"/>
          <p14:tracePt t="16453" x="1250950" y="3484563"/>
          <p14:tracePt t="16455" x="1235075" y="3484563"/>
          <p14:tracePt t="16458" x="1227138" y="3484563"/>
          <p14:tracePt t="16459" x="1219200" y="3484563"/>
          <p14:tracePt t="16461" x="1203325" y="3484563"/>
          <p14:tracePt t="16463" x="1187450" y="3484563"/>
          <p14:tracePt t="16465" x="1179513" y="3484563"/>
          <p14:tracePt t="16468" x="1163638" y="3484563"/>
          <p14:tracePt t="16469" x="1155700" y="3484563"/>
          <p14:tracePt t="16471" x="1131888" y="3484563"/>
          <p14:tracePt t="16473" x="1116013" y="3484563"/>
          <p14:tracePt t="16475" x="1100138" y="3484563"/>
          <p14:tracePt t="16477" x="1084263" y="3484563"/>
          <p14:tracePt t="16479" x="1068388" y="3484563"/>
          <p14:tracePt t="16482" x="1060450" y="3484563"/>
          <p14:tracePt t="16483" x="1044575" y="3484563"/>
          <p14:tracePt t="16486" x="1020763" y="3484563"/>
          <p14:tracePt t="16487" x="1004888" y="3484563"/>
          <p14:tracePt t="16489" x="996950" y="3484563"/>
          <p14:tracePt t="16491" x="981075" y="3484563"/>
          <p14:tracePt t="16494" x="965200" y="3484563"/>
          <p14:tracePt t="16495" x="949325" y="3484563"/>
          <p14:tracePt t="16498" x="925513" y="3484563"/>
          <p14:tracePt t="16501" x="917575" y="3484563"/>
          <p14:tracePt t="16503" x="892175" y="3484563"/>
          <p14:tracePt t="16507" x="884238" y="3484563"/>
          <p14:tracePt t="16509" x="868363" y="3484563"/>
          <p14:tracePt t="16513" x="860425" y="3484563"/>
          <p14:tracePt t="16518" x="844550" y="3484563"/>
          <p14:tracePt t="16523" x="836613" y="3492500"/>
          <p14:tracePt t="16531" x="828675" y="3492500"/>
          <p14:tracePt t="16620" x="828675" y="3500438"/>
          <p14:tracePt t="16626" x="828675" y="3508375"/>
          <p14:tracePt t="16636" x="828675" y="3516313"/>
          <p14:tracePt t="16639" x="820738" y="3516313"/>
          <p14:tracePt t="16646" x="820738" y="3524250"/>
          <p14:tracePt t="16656" x="820738" y="3532188"/>
          <p14:tracePt t="16662" x="820738" y="3540125"/>
          <p14:tracePt t="16684" x="820738" y="3548063"/>
          <p14:tracePt t="16701" x="820738" y="3556000"/>
          <p14:tracePt t="16710" x="820738" y="3563938"/>
          <p14:tracePt t="16714" x="820738" y="3571875"/>
          <p14:tracePt t="16720" x="820738" y="3579813"/>
          <p14:tracePt t="16723" x="820738" y="3587750"/>
          <p14:tracePt t="16729" x="820738" y="3595688"/>
          <p14:tracePt t="16732" x="820738" y="3605213"/>
          <p14:tracePt t="16736" x="820738" y="3613150"/>
          <p14:tracePt t="16739" x="820738" y="3621088"/>
          <p14:tracePt t="16744" x="820738" y="3629025"/>
          <p14:tracePt t="16745" x="820738" y="3636963"/>
          <p14:tracePt t="16751" x="820738" y="3644900"/>
          <p14:tracePt t="16756" x="820738" y="3652838"/>
          <p14:tracePt t="16761" x="820738" y="3660775"/>
          <p14:tracePt t="16763" x="820738" y="3668713"/>
          <p14:tracePt t="16775" x="820738" y="3676650"/>
          <p14:tracePt t="16924" x="820738" y="3668713"/>
          <p14:tracePt t="16932" x="820738" y="3660775"/>
          <p14:tracePt t="16954" x="820738" y="3652838"/>
          <p14:tracePt t="18412" x="820738" y="3644900"/>
          <p14:tracePt t="18432" x="812800" y="3636963"/>
          <p14:tracePt t="18440" x="804863" y="3629025"/>
          <p14:tracePt t="18448" x="796925" y="3629025"/>
          <p14:tracePt t="18454" x="796925" y="3621088"/>
          <p14:tracePt t="18456" x="788988" y="3621088"/>
          <p14:tracePt t="18464" x="781050" y="3621088"/>
          <p14:tracePt t="18469" x="773113" y="3621088"/>
          <p14:tracePt t="18471" x="773113" y="3613150"/>
          <p14:tracePt t="18480" x="765175" y="3613150"/>
          <p14:tracePt t="18550" x="757238" y="3613150"/>
          <p14:tracePt t="18560" x="749300" y="3613150"/>
          <p14:tracePt t="18569" x="741363" y="3613150"/>
          <p14:tracePt t="18576" x="733425" y="3613150"/>
          <p14:tracePt t="18586" x="725488" y="3613150"/>
          <p14:tracePt t="18596" x="717550" y="3613150"/>
          <p14:tracePt t="18602" x="709613" y="3613150"/>
          <p14:tracePt t="18606" x="709613" y="3605213"/>
          <p14:tracePt t="18670" x="701675" y="3605213"/>
          <p14:tracePt t="19488" x="709613" y="3605213"/>
          <p14:tracePt t="19493" x="717550" y="3605213"/>
          <p14:tracePt t="19498" x="725488" y="3605213"/>
          <p14:tracePt t="19503" x="733425" y="3605213"/>
          <p14:tracePt t="19509" x="741363" y="3605213"/>
          <p14:tracePt t="19512" x="749300" y="3605213"/>
          <p14:tracePt t="19523" x="757238" y="3605213"/>
          <p14:tracePt t="19533" x="765175" y="3605213"/>
          <p14:tracePt t="19543" x="773113" y="3605213"/>
          <p14:tracePt t="19548" x="781050" y="3605213"/>
          <p14:tracePt t="19554" x="788988" y="3605213"/>
          <p14:tracePt t="19563" x="796925" y="3605213"/>
          <p14:tracePt t="19568" x="804863" y="3605213"/>
          <p14:tracePt t="19573" x="812800" y="3605213"/>
          <p14:tracePt t="19579" x="820738" y="3605213"/>
          <p14:tracePt t="19583" x="828675" y="3605213"/>
          <p14:tracePt t="19588" x="836613" y="3605213"/>
          <p14:tracePt t="19590" x="836613" y="3613150"/>
          <p14:tracePt t="19593" x="844550" y="3613150"/>
          <p14:tracePt t="19594" x="852488" y="3613150"/>
          <p14:tracePt t="19599" x="860425" y="3613150"/>
          <p14:tracePt t="19603" x="868363" y="3613150"/>
          <p14:tracePt t="19604" x="876300" y="3613150"/>
          <p14:tracePt t="19610" x="884238" y="3613150"/>
          <p14:tracePt t="19618" x="892175" y="3613150"/>
          <p14:tracePt t="19630" x="900113" y="3613150"/>
          <p14:tracePt t="19640" x="908050" y="3613150"/>
          <p14:tracePt t="19674" x="917575" y="3613150"/>
          <p14:tracePt t="19683" x="925513" y="3613150"/>
          <p14:tracePt t="19693" x="933450" y="3613150"/>
          <p14:tracePt t="19693" x="941388" y="3613150"/>
          <p14:tracePt t="19699" x="949325" y="3613150"/>
          <p14:tracePt t="19708" x="957263" y="3613150"/>
          <p14:tracePt t="19714" x="965200" y="3613150"/>
          <p14:tracePt t="19720" x="973138" y="3613150"/>
          <p14:tracePt t="19724" x="981075" y="3613150"/>
          <p14:tracePt t="19729" x="989013" y="3613150"/>
          <p14:tracePt t="19739" x="996950" y="3613150"/>
          <p14:tracePt t="19745" x="1004888" y="3613150"/>
          <p14:tracePt t="19750" x="1012825" y="3613150"/>
          <p14:tracePt t="19756" x="1020763" y="3613150"/>
          <p14:tracePt t="19763" x="1028700" y="3613150"/>
          <p14:tracePt t="19766" x="1036638" y="3613150"/>
          <p14:tracePt t="19768" x="1044575" y="3613150"/>
          <p14:tracePt t="19773" x="1052513" y="3613150"/>
          <p14:tracePt t="19773" x="1060450" y="3613150"/>
          <p14:tracePt t="19777" x="1068388" y="3613150"/>
          <p14:tracePt t="19779" x="1076325" y="3613150"/>
          <p14:tracePt t="19782" x="1084263" y="3613150"/>
          <p14:tracePt t="19784" x="1092200" y="3613150"/>
          <p14:tracePt t="19785" x="1100138" y="3613150"/>
          <p14:tracePt t="19788" x="1116013" y="3613150"/>
          <p14:tracePt t="19791" x="1123950" y="3613150"/>
          <p14:tracePt t="19793" x="1131888" y="3613150"/>
          <p14:tracePt t="19795" x="1139825" y="3613150"/>
          <p14:tracePt t="19797" x="1147763" y="3613150"/>
          <p14:tracePt t="19799" x="1155700" y="3613150"/>
          <p14:tracePt t="19803" x="1171575" y="3613150"/>
          <p14:tracePt t="19803" x="1179513" y="3613150"/>
          <p14:tracePt t="19805" x="1187450" y="3613150"/>
          <p14:tracePt t="19808" x="1195388" y="3613150"/>
          <p14:tracePt t="19809" x="1203325" y="3613150"/>
          <p14:tracePt t="19812" x="1211263" y="3613150"/>
          <p14:tracePt t="19816" x="1227138" y="3613150"/>
          <p14:tracePt t="19818" x="1235075" y="3613150"/>
          <p14:tracePt t="19822" x="1250950" y="3613150"/>
          <p14:tracePt t="19826" x="1258888" y="3613150"/>
          <p14:tracePt t="19828" x="1266825" y="3613150"/>
          <p14:tracePt t="19829" x="1274763" y="3613150"/>
          <p14:tracePt t="19833" x="1284288" y="3613150"/>
          <p14:tracePt t="19838" x="1292225" y="3613150"/>
          <p14:tracePt t="19842" x="1308100" y="3613150"/>
          <p14:tracePt t="19849" x="1316038" y="3613150"/>
          <p14:tracePt t="19851" x="1323975" y="3613150"/>
          <p14:tracePt t="19856" x="1331913" y="3613150"/>
          <p14:tracePt t="19858" x="1339850" y="3613150"/>
          <p14:tracePt t="19863" x="1347788" y="3613150"/>
          <p14:tracePt t="19866" x="1355725" y="3613150"/>
          <p14:tracePt t="19870" x="1363663" y="3613150"/>
          <p14:tracePt t="19873" x="1371600" y="3613150"/>
          <p14:tracePt t="19876" x="1379538" y="3613150"/>
          <p14:tracePt t="19880" x="1387475" y="3613150"/>
          <p14:tracePt t="19883" x="1395413" y="3613150"/>
          <p14:tracePt t="19884" x="1403350" y="3613150"/>
          <p14:tracePt t="19889" x="1411288" y="3613150"/>
          <p14:tracePt t="19892" x="1427163" y="3613150"/>
          <p14:tracePt t="19895" x="1435100" y="3613150"/>
          <p14:tracePt t="19897" x="1443038" y="3613150"/>
          <p14:tracePt t="19899" x="1450975" y="3613150"/>
          <p14:tracePt t="19903" x="1458913" y="3613150"/>
          <p14:tracePt t="19907" x="1466850" y="3613150"/>
          <p14:tracePt t="19912" x="1474788" y="3613150"/>
          <p14:tracePt t="19915" x="1482725" y="3613150"/>
          <p14:tracePt t="19918" x="1490663" y="3613150"/>
          <p14:tracePt t="19924" x="1498600" y="3613150"/>
          <p14:tracePt t="19929" x="1506538" y="3613150"/>
          <p14:tracePt t="19937" x="1514475" y="3613150"/>
          <p14:tracePt t="19943" x="1522413" y="3613150"/>
          <p14:tracePt t="19950" x="1530350" y="3613150"/>
          <p14:tracePt t="19958" x="1538288" y="3613150"/>
          <p14:tracePt t="19971" x="1554163" y="3613150"/>
          <p14:tracePt t="19972" x="1562100" y="3613150"/>
          <p14:tracePt t="19975" x="1570038" y="3613150"/>
          <p14:tracePt t="19979" x="1577975" y="3613150"/>
          <p14:tracePt t="19983" x="1585913" y="3613150"/>
          <p14:tracePt t="19986" x="1593850" y="3613150"/>
          <p14:tracePt t="19990" x="1601788" y="3613150"/>
          <p14:tracePt t="19995" x="1609725" y="3613150"/>
          <p14:tracePt t="19996" x="1617663" y="3613150"/>
          <p14:tracePt t="19999" x="1625600" y="3613150"/>
          <p14:tracePt t="20003" x="1633538" y="3613150"/>
          <p14:tracePt t="20010" x="1641475" y="3613150"/>
          <p14:tracePt t="20013" x="1651000" y="3613150"/>
          <p14:tracePt t="20019" x="1658938" y="3613150"/>
          <p14:tracePt t="20028" x="1666875" y="3613150"/>
          <p14:tracePt t="20052" x="1674813" y="3613150"/>
          <p14:tracePt t="20060" x="1682750" y="3613150"/>
          <p14:tracePt t="20074" x="1690688" y="3613150"/>
          <p14:tracePt t="20080" x="1698625" y="3613150"/>
          <p14:tracePt t="20088" x="1706563" y="3613150"/>
          <p14:tracePt t="20090" x="1714500" y="3613150"/>
          <p14:tracePt t="20094" x="1722438" y="3613150"/>
          <p14:tracePt t="20100" x="1730375" y="3613150"/>
          <p14:tracePt t="20104" x="1738313" y="3613150"/>
          <p14:tracePt t="20106" x="1746250" y="3613150"/>
          <p14:tracePt t="20110" x="1754188" y="3613150"/>
          <p14:tracePt t="20113" x="1762125" y="3613150"/>
          <p14:tracePt t="20119" x="1770063" y="3613150"/>
          <p14:tracePt t="20122" x="1778000" y="3613150"/>
          <p14:tracePt t="20126" x="1785938" y="3613150"/>
          <p14:tracePt t="20134" x="1793875" y="3613150"/>
          <p14:tracePt t="20146" x="1801813" y="3613150"/>
          <p14:tracePt t="20180" x="1809750" y="3613150"/>
          <p14:tracePt t="20196" x="1817688" y="3613150"/>
          <p14:tracePt t="20204" x="1825625" y="3613150"/>
          <p14:tracePt t="20210" x="1833563" y="3613150"/>
          <p14:tracePt t="20216" x="1841500" y="3613150"/>
          <p14:tracePt t="20219" x="1849438" y="3613150"/>
          <p14:tracePt t="20222" x="1857375" y="3613150"/>
          <p14:tracePt t="20227" x="1865313" y="3613150"/>
          <p14:tracePt t="20232" x="1873250" y="3613150"/>
          <p14:tracePt t="20234" x="1881188" y="3613150"/>
          <p14:tracePt t="20240" x="1889125" y="3613150"/>
          <p14:tracePt t="20243" x="1897063" y="3613150"/>
          <p14:tracePt t="20249" x="1905000" y="3613150"/>
          <p14:tracePt t="20253" x="1912938" y="3613150"/>
          <p14:tracePt t="20260" x="1920875" y="3613150"/>
          <p14:tracePt t="20269" x="1928813" y="3613150"/>
          <p14:tracePt t="20280" x="1936750" y="3613150"/>
          <p14:tracePt t="20286" x="1944688" y="3613150"/>
          <p14:tracePt t="20298" x="1952625" y="3613150"/>
          <p14:tracePt t="20309" x="1960563" y="3613150"/>
          <p14:tracePt t="20314" x="1968500" y="3613150"/>
          <p14:tracePt t="20318" x="1976438" y="3613150"/>
          <p14:tracePt t="20323" x="1984375" y="3613150"/>
          <p14:tracePt t="20333" x="1992313" y="3605213"/>
          <p14:tracePt t="20338" x="2000250" y="3605213"/>
          <p14:tracePt t="20340" x="2008188" y="3605213"/>
          <p14:tracePt t="20349" x="2017713" y="3605213"/>
          <p14:tracePt t="20359" x="2025650" y="3595688"/>
          <p14:tracePt t="20370" x="2033588" y="3595688"/>
          <p14:tracePt t="20384" x="2041525" y="3595688"/>
          <p14:tracePt t="20411" x="2049463" y="3595688"/>
          <p14:tracePt t="20432" x="2057400" y="3595688"/>
          <p14:tracePt t="20444" x="2065338" y="3595688"/>
          <p14:tracePt t="20448" x="2065338" y="3587750"/>
          <p14:tracePt t="20451" x="2073275" y="3587750"/>
          <p14:tracePt t="20469" x="2081213" y="3587750"/>
          <p14:tracePt t="20534" x="2089150" y="3587750"/>
          <p14:tracePt t="20545" x="2097088" y="3587750"/>
          <p14:tracePt t="20553" x="2105025" y="3587750"/>
          <p14:tracePt t="20556" x="2112963" y="3587750"/>
          <p14:tracePt t="20564" x="2120900" y="3587750"/>
          <p14:tracePt t="20570" x="2128838" y="3587750"/>
          <p14:tracePt t="20580" x="2136775" y="3587750"/>
          <p14:tracePt t="20582" x="2136775" y="3579813"/>
          <p14:tracePt t="20588" x="2144713" y="3579813"/>
          <p14:tracePt t="20630" x="2152650" y="3579813"/>
          <p14:tracePt t="20668" x="2160588" y="3579813"/>
          <p14:tracePt t="20689" x="2168525" y="3579813"/>
          <p14:tracePt t="20712" x="2176463" y="3579813"/>
          <p14:tracePt t="21040" x="2168525" y="3579813"/>
          <p14:tracePt t="21050" x="2160588" y="3579813"/>
          <p14:tracePt t="21056" x="2152650" y="3579813"/>
          <p14:tracePt t="21060" x="2144713" y="3579813"/>
          <p14:tracePt t="21063" x="2136775" y="3579813"/>
          <p14:tracePt t="21066" x="2128838" y="3579813"/>
          <p14:tracePt t="21068" x="2120900" y="3579813"/>
          <p14:tracePt t="21070" x="2112963" y="3579813"/>
          <p14:tracePt t="21072" x="2105025" y="3579813"/>
          <p14:tracePt t="21076" x="2097088" y="3579813"/>
          <p14:tracePt t="21078" x="2089150" y="3579813"/>
          <p14:tracePt t="21081" x="2081213" y="3579813"/>
          <p14:tracePt t="21084" x="2073275" y="3579813"/>
          <p14:tracePt t="21090" x="2065338" y="3579813"/>
          <p14:tracePt t="21093" x="2057400" y="3579813"/>
          <p14:tracePt t="21096" x="2049463" y="3579813"/>
          <p14:tracePt t="21101" x="2041525" y="3579813"/>
          <p14:tracePt t="21109" x="2033588" y="3579813"/>
          <p14:tracePt t="21131" x="2025650" y="3579813"/>
          <p14:tracePt t="21136" x="2017713" y="3579813"/>
          <p14:tracePt t="21146" x="2008188" y="3579813"/>
          <p14:tracePt t="21154" x="2000250" y="3579813"/>
          <p14:tracePt t="21155" x="1984375" y="3579813"/>
          <p14:tracePt t="21159" x="1976438" y="3579813"/>
          <p14:tracePt t="21161" x="1968500" y="3579813"/>
          <p14:tracePt t="21164" x="1960563" y="3579813"/>
          <p14:tracePt t="21166" x="1952625" y="3579813"/>
          <p14:tracePt t="21168" x="1944688" y="3579813"/>
          <p14:tracePt t="21170" x="1936750" y="3579813"/>
          <p14:tracePt t="21171" x="1920875" y="3579813"/>
          <p14:tracePt t="21173" x="1905000" y="3579813"/>
          <p14:tracePt t="21175" x="1897063" y="3579813"/>
          <p14:tracePt t="21178" x="1881188" y="3579813"/>
          <p14:tracePt t="21179" x="1873250" y="3579813"/>
          <p14:tracePt t="21182" x="1849438" y="3579813"/>
          <p14:tracePt t="21184" x="1841500" y="3579813"/>
          <p14:tracePt t="21186" x="1825625" y="3579813"/>
          <p14:tracePt t="21188" x="1817688" y="3579813"/>
          <p14:tracePt t="21190" x="1801813" y="3579813"/>
          <p14:tracePt t="21191" x="1785938" y="3579813"/>
          <p14:tracePt t="21193" x="1770063" y="3579813"/>
          <p14:tracePt t="21196" x="1762125" y="3579813"/>
          <p14:tracePt t="21200" x="1738313" y="3579813"/>
          <p14:tracePt t="21202" x="1714500" y="3579813"/>
          <p14:tracePt t="21203" x="1706563" y="3579813"/>
          <p14:tracePt t="21206" x="1698625" y="3579813"/>
          <p14:tracePt t="21207" x="1682750" y="3571875"/>
          <p14:tracePt t="21212" x="1658938" y="3571875"/>
          <p14:tracePt t="21213" x="1651000" y="3571875"/>
          <p14:tracePt t="21216" x="1633538" y="3563938"/>
          <p14:tracePt t="21218" x="1625600" y="3563938"/>
          <p14:tracePt t="21220" x="1617663" y="3563938"/>
          <p14:tracePt t="21221" x="1609725" y="3563938"/>
          <p14:tracePt t="21223" x="1593850" y="3563938"/>
          <p14:tracePt t="21225" x="1577975" y="3563938"/>
          <p14:tracePt t="21227" x="1570038" y="3563938"/>
          <p14:tracePt t="21229" x="1554163" y="3556000"/>
          <p14:tracePt t="21233" x="1546225" y="3556000"/>
          <p14:tracePt t="21236" x="1530350" y="3556000"/>
          <p14:tracePt t="21237" x="1514475" y="3556000"/>
          <p14:tracePt t="21239" x="1506538" y="3556000"/>
          <p14:tracePt t="21243" x="1498600" y="3556000"/>
          <p14:tracePt t="21243" x="1482725" y="3556000"/>
          <p14:tracePt t="21245" x="1466850" y="3556000"/>
          <p14:tracePt t="21247" x="1450975" y="3556000"/>
          <p14:tracePt t="21250" x="1435100" y="3548063"/>
          <p14:tracePt t="21251" x="1419225" y="3548063"/>
          <p14:tracePt t="21253" x="1403350" y="3548063"/>
          <p14:tracePt t="21255" x="1387475" y="3540125"/>
          <p14:tracePt t="21257" x="1363663" y="3540125"/>
          <p14:tracePt t="21259" x="1347788" y="3540125"/>
          <p14:tracePt t="21261" x="1323975" y="3540125"/>
          <p14:tracePt t="21263" x="1308100" y="3540125"/>
          <p14:tracePt t="21266" x="1284288" y="3540125"/>
          <p14:tracePt t="21268" x="1274763" y="3540125"/>
          <p14:tracePt t="21269" x="1250950" y="3532188"/>
          <p14:tracePt t="21271" x="1235075" y="3532188"/>
          <p14:tracePt t="21273" x="1211263" y="3532188"/>
          <p14:tracePt t="21275" x="1187450" y="3524250"/>
          <p14:tracePt t="21277" x="1171575" y="3524250"/>
          <p14:tracePt t="21279" x="1147763" y="3524250"/>
          <p14:tracePt t="21281" x="1131888" y="3516313"/>
          <p14:tracePt t="21285" x="1108075" y="3516313"/>
          <p14:tracePt t="21286" x="1092200" y="3516313"/>
          <p14:tracePt t="21287" x="1084263" y="3516313"/>
          <p14:tracePt t="21289" x="1068388" y="3516313"/>
          <p14:tracePt t="21292" x="1044575" y="3516313"/>
          <p14:tracePt t="21294" x="1036638" y="3508375"/>
          <p14:tracePt t="21296" x="1020763" y="3508375"/>
          <p14:tracePt t="21297" x="1012825" y="3508375"/>
          <p14:tracePt t="21301" x="989013" y="3500438"/>
          <p14:tracePt t="21303" x="981075" y="3500438"/>
          <p14:tracePt t="21305" x="973138" y="3500438"/>
          <p14:tracePt t="21308" x="965200" y="3500438"/>
          <p14:tracePt t="21309" x="957263" y="3500438"/>
          <p14:tracePt t="21311" x="949325" y="3500438"/>
          <p14:tracePt t="21315" x="941388" y="3500438"/>
          <p14:tracePt t="21318" x="933450" y="3500438"/>
          <p14:tracePt t="21322" x="917575" y="3500438"/>
          <p14:tracePt t="21328" x="908050" y="3500438"/>
          <p14:tracePt t="21337" x="900113" y="3500438"/>
          <p14:tracePt t="21341" x="892175" y="3500438"/>
          <p14:tracePt t="21343" x="884238" y="3500438"/>
          <p14:tracePt t="21350" x="876300" y="3500438"/>
          <p14:tracePt t="21355" x="868363" y="3500438"/>
          <p14:tracePt t="21360" x="860425" y="3500438"/>
          <p14:tracePt t="21362" x="852488" y="3500438"/>
          <p14:tracePt t="21365" x="844550" y="3500438"/>
          <p14:tracePt t="21371" x="836613" y="3492500"/>
          <p14:tracePt t="21374" x="828675" y="3492500"/>
          <p14:tracePt t="21380" x="820738" y="3492500"/>
          <p14:tracePt t="21387" x="812800" y="3492500"/>
          <p14:tracePt t="21440" x="804863" y="3492500"/>
          <p14:tracePt t="21453" x="796925" y="3492500"/>
          <p14:tracePt t="21458" x="788988" y="3492500"/>
          <p14:tracePt t="21464" x="781050" y="3492500"/>
          <p14:tracePt t="21467" x="773113" y="3492500"/>
          <p14:tracePt t="21468" x="765175" y="3492500"/>
          <p14:tracePt t="21471" x="757238" y="3492500"/>
          <p14:tracePt t="21473" x="749300" y="3492500"/>
          <p14:tracePt t="21476" x="741363" y="3492500"/>
          <p14:tracePt t="21478" x="733425" y="3492500"/>
          <p14:tracePt t="21480" x="717550" y="3492500"/>
          <p14:tracePt t="21484" x="709613" y="3484563"/>
          <p14:tracePt t="21485" x="701675" y="3484563"/>
          <p14:tracePt t="21490" x="685800" y="3484563"/>
          <p14:tracePt t="21492" x="685800" y="3476625"/>
          <p14:tracePt t="21494" x="677863" y="3476625"/>
          <p14:tracePt t="21496" x="669925" y="3476625"/>
          <p14:tracePt t="21499" x="661988" y="3476625"/>
          <p14:tracePt t="21501" x="654050" y="3476625"/>
          <p14:tracePt t="21506" x="646113" y="3476625"/>
          <p14:tracePt t="21510" x="638175" y="3476625"/>
          <p14:tracePt t="21513" x="630238" y="3476625"/>
          <p14:tracePt t="21521" x="630238" y="3468688"/>
          <p14:tracePt t="21666" x="622300" y="3460750"/>
          <p14:tracePt t="21670" x="622300" y="3452813"/>
          <p14:tracePt t="21679" x="622300" y="3444875"/>
          <p14:tracePt t="21684" x="622300" y="3436938"/>
          <p14:tracePt t="21687" x="622300" y="3429000"/>
          <p14:tracePt t="21692" x="622300" y="3421063"/>
          <p14:tracePt t="21694" x="614363" y="3413125"/>
          <p14:tracePt t="21698" x="614363" y="3405188"/>
          <p14:tracePt t="21703" x="614363" y="3397250"/>
          <p14:tracePt t="21705" x="614363" y="3389313"/>
          <p14:tracePt t="21709" x="614363" y="3381375"/>
          <p14:tracePt t="21709" x="606425" y="3373438"/>
          <p14:tracePt t="21714" x="606425" y="3357563"/>
          <p14:tracePt t="21719" x="606425" y="3349625"/>
          <p14:tracePt t="21719" x="606425" y="3341688"/>
          <p14:tracePt t="21722" x="598488" y="3333750"/>
          <p14:tracePt t="21723" x="598488" y="3325813"/>
          <p14:tracePt t="21726" x="598488" y="3317875"/>
          <p14:tracePt t="21727" x="598488" y="3309938"/>
          <p14:tracePt t="21729" x="598488" y="3294063"/>
          <p14:tracePt t="21734" x="598488" y="3286125"/>
          <p14:tracePt t="21735" x="598488" y="3270250"/>
          <p14:tracePt t="21741" x="590550" y="3262313"/>
          <p14:tracePt t="21742" x="590550" y="3244850"/>
          <p14:tracePt t="21746" x="590550" y="3236913"/>
          <p14:tracePt t="21748" x="590550" y="3228975"/>
          <p14:tracePt t="21751" x="590550" y="3221038"/>
          <p14:tracePt t="21753" x="590550" y="3213100"/>
          <p14:tracePt t="21755" x="590550" y="3205163"/>
          <p14:tracePt t="21757" x="590550" y="3197225"/>
          <p14:tracePt t="21759" x="590550" y="3189288"/>
          <p14:tracePt t="21761" x="590550" y="3181350"/>
          <p14:tracePt t="21764" x="590550" y="3173413"/>
          <p14:tracePt t="21768" x="590550" y="3165475"/>
          <p14:tracePt t="21770" x="590550" y="3149600"/>
          <p14:tracePt t="21774" x="590550" y="3141663"/>
          <p14:tracePt t="21776" x="590550" y="3125788"/>
          <p14:tracePt t="21778" x="590550" y="3117850"/>
          <p14:tracePt t="21780" x="590550" y="3109913"/>
          <p14:tracePt t="21781" x="590550" y="3101975"/>
          <p14:tracePt t="21783" x="590550" y="3094038"/>
          <p14:tracePt t="21786" x="590550" y="3086100"/>
          <p14:tracePt t="21787" x="590550" y="3070225"/>
          <p14:tracePt t="21790" x="590550" y="3062288"/>
          <p14:tracePt t="21793" x="590550" y="3054350"/>
          <p14:tracePt t="21794" x="590550" y="3038475"/>
          <p14:tracePt t="21796" x="598488" y="3022600"/>
          <p14:tracePt t="21798" x="598488" y="3006725"/>
          <p14:tracePt t="21799" x="598488" y="2998788"/>
          <p14:tracePt t="21803" x="598488" y="2990850"/>
          <p14:tracePt t="21803" x="606425" y="2967038"/>
          <p14:tracePt t="21805" x="606425" y="2951163"/>
          <p14:tracePt t="21808" x="606425" y="2935288"/>
          <p14:tracePt t="21810" x="606425" y="2919413"/>
          <p14:tracePt t="21812" x="606425" y="2909888"/>
          <p14:tracePt t="21813" x="606425" y="2894013"/>
          <p14:tracePt t="21816" x="606425" y="2878138"/>
          <p14:tracePt t="21818" x="606425" y="2870200"/>
          <p14:tracePt t="21819" x="606425" y="2854325"/>
          <p14:tracePt t="21821" x="606425" y="2838450"/>
          <p14:tracePt t="21824" x="606425" y="2822575"/>
          <p14:tracePt t="21825" x="606425" y="2806700"/>
          <p14:tracePt t="21828" x="606425" y="2790825"/>
          <p14:tracePt t="21830" x="606425" y="2774950"/>
          <p14:tracePt t="21832" x="606425" y="2759075"/>
          <p14:tracePt t="21835" x="606425" y="2743200"/>
          <p14:tracePt t="21836" x="606425" y="2727325"/>
          <p14:tracePt t="21837" x="606425" y="2703513"/>
          <p14:tracePt t="21841" x="606425" y="2687638"/>
          <p14:tracePt t="21841" x="606425" y="2671763"/>
          <p14:tracePt t="21845" x="606425" y="2647950"/>
          <p14:tracePt t="21846" x="606425" y="2632075"/>
          <p14:tracePt t="21847" x="606425" y="2624138"/>
          <p14:tracePt t="21852" x="606425" y="2592388"/>
          <p14:tracePt t="21855" x="606425" y="2566988"/>
          <p14:tracePt t="21856" x="606425" y="2551113"/>
          <p14:tracePt t="21857" x="606425" y="2543175"/>
          <p14:tracePt t="21860" x="606425" y="2527300"/>
          <p14:tracePt t="21862" x="606425" y="2519363"/>
          <p14:tracePt t="21865" x="606425" y="2503488"/>
          <p14:tracePt t="21866" x="606425" y="2495550"/>
          <p14:tracePt t="21868" x="606425" y="2479675"/>
          <p14:tracePt t="21869" x="606425" y="2471738"/>
          <p14:tracePt t="21872" x="606425" y="2455863"/>
          <p14:tracePt t="21873" x="606425" y="2447925"/>
          <p14:tracePt t="21875" x="606425" y="2439988"/>
          <p14:tracePt t="21878" x="606425" y="2424113"/>
          <p14:tracePt t="21881" x="606425" y="2416175"/>
          <p14:tracePt t="21884" x="606425" y="2400300"/>
          <p14:tracePt t="21886" x="606425" y="2392363"/>
          <p14:tracePt t="21888" x="606425" y="2384425"/>
          <p14:tracePt t="21889" x="606425" y="2376488"/>
          <p14:tracePt t="21891" x="606425" y="2360613"/>
          <p14:tracePt t="21894" x="606425" y="2352675"/>
          <p14:tracePt t="21896" x="606425" y="2336800"/>
          <p14:tracePt t="21900" x="606425" y="2320925"/>
          <p14:tracePt t="21901" x="606425" y="2312988"/>
          <p14:tracePt t="21904" x="614363" y="2297113"/>
          <p14:tracePt t="21905" x="614363" y="2281238"/>
          <p14:tracePt t="21907" x="614363" y="2273300"/>
          <p14:tracePt t="21910" x="614363" y="2257425"/>
          <p14:tracePt t="21913" x="614363" y="2241550"/>
          <p14:tracePt t="21915" x="614363" y="2233613"/>
          <p14:tracePt t="21915" x="614363" y="2216150"/>
          <p14:tracePt t="21918" x="614363" y="2208213"/>
          <p14:tracePt t="21920" x="614363" y="2192338"/>
          <p14:tracePt t="21921" x="614363" y="2184400"/>
          <p14:tracePt t="21923" x="614363" y="2168525"/>
          <p14:tracePt t="21926" x="614363" y="2152650"/>
          <p14:tracePt t="21927" x="614363" y="2144713"/>
          <p14:tracePt t="21929" x="614363" y="2136775"/>
          <p14:tracePt t="21932" x="614363" y="2120900"/>
          <p14:tracePt t="21934" x="614363" y="2105025"/>
          <p14:tracePt t="21937" x="614363" y="2097088"/>
          <p14:tracePt t="21937" x="614363" y="2089150"/>
          <p14:tracePt t="21940" x="614363" y="2073275"/>
          <p14:tracePt t="21943" x="614363" y="2065338"/>
          <p14:tracePt t="21945" x="614363" y="2049463"/>
          <p14:tracePt t="21947" x="614363" y="2041525"/>
          <p14:tracePt t="21949" x="614363" y="2025650"/>
          <p14:tracePt t="21951" x="614363" y="2017713"/>
          <p14:tracePt t="21952" x="614363" y="2009775"/>
          <p14:tracePt t="21953" x="614363" y="2001838"/>
          <p14:tracePt t="21956" x="614363" y="1985963"/>
          <p14:tracePt t="21959" x="614363" y="1978025"/>
          <p14:tracePt t="21959" x="614363" y="1970088"/>
          <p14:tracePt t="21962" x="614363" y="1954213"/>
          <p14:tracePt t="21964" x="614363" y="1946275"/>
          <p14:tracePt t="21969" x="614363" y="1930400"/>
          <p14:tracePt t="21971" x="614363" y="1922463"/>
          <p14:tracePt t="21976" x="614363" y="1914525"/>
          <p14:tracePt t="21980" x="614363" y="1906588"/>
          <p14:tracePt t="21988" x="614363" y="1898650"/>
          <p14:tracePt t="22261" x="614363" y="1906588"/>
          <p14:tracePt t="22263" x="614363" y="1914525"/>
          <p14:tracePt t="22269" x="614363" y="1922463"/>
          <p14:tracePt t="22271" x="614363" y="1930400"/>
          <p14:tracePt t="22276" x="614363" y="1946275"/>
          <p14:tracePt t="22281" x="614363" y="1954213"/>
          <p14:tracePt t="22281" x="614363" y="1962150"/>
          <p14:tracePt t="22285" x="614363" y="1970088"/>
          <p14:tracePt t="22287" x="606425" y="1978025"/>
          <p14:tracePt t="22289" x="606425" y="1985963"/>
          <p14:tracePt t="22291" x="606425" y="1993900"/>
          <p14:tracePt t="22294" x="606425" y="2001838"/>
          <p14:tracePt t="22295" x="606425" y="2009775"/>
          <p14:tracePt t="22297" x="606425" y="2017713"/>
          <p14:tracePt t="22299" x="606425" y="2025650"/>
          <p14:tracePt t="22301" x="606425" y="2033588"/>
          <p14:tracePt t="22302" x="606425" y="2041525"/>
          <p14:tracePt t="22304" x="606425" y="2049463"/>
          <p14:tracePt t="22306" x="606425" y="2057400"/>
          <p14:tracePt t="22307" x="606425" y="2065338"/>
          <p14:tracePt t="22312" x="606425" y="2081213"/>
          <p14:tracePt t="22315" x="606425" y="2089150"/>
          <p14:tracePt t="22318" x="606425" y="2097088"/>
          <p14:tracePt t="22320" x="606425" y="2105025"/>
          <p14:tracePt t="22322" x="606425" y="2112963"/>
          <p14:tracePt t="22324" x="606425" y="2120900"/>
          <p14:tracePt t="22325" x="606425" y="2128838"/>
          <p14:tracePt t="22328" x="606425" y="2136775"/>
          <p14:tracePt t="22330" x="606425" y="2144713"/>
          <p14:tracePt t="22332" x="606425" y="2152650"/>
          <p14:tracePt t="22335" x="606425" y="2160588"/>
          <p14:tracePt t="22336" x="606425" y="2168525"/>
          <p14:tracePt t="22338" x="606425" y="2176463"/>
          <p14:tracePt t="22340" x="606425" y="2184400"/>
          <p14:tracePt t="22341" x="606425" y="2192338"/>
          <p14:tracePt t="22344" x="606425" y="2200275"/>
          <p14:tracePt t="22346" x="606425" y="2216150"/>
          <p14:tracePt t="22349" x="606425" y="2224088"/>
          <p14:tracePt t="22351" x="606425" y="2233613"/>
          <p14:tracePt t="22352" x="606425" y="2249488"/>
          <p14:tracePt t="22354" x="606425" y="2257425"/>
          <p14:tracePt t="22356" x="606425" y="2265363"/>
          <p14:tracePt t="22358" x="606425" y="2273300"/>
          <p14:tracePt t="22359" x="606425" y="2281238"/>
          <p14:tracePt t="22363" x="606425" y="2289175"/>
          <p14:tracePt t="22363" x="606425" y="2305050"/>
          <p14:tracePt t="22366" x="606425" y="2320925"/>
          <p14:tracePt t="22369" x="606425" y="2328863"/>
          <p14:tracePt t="22370" x="614363" y="2336800"/>
          <p14:tracePt t="22372" x="614363" y="2352675"/>
          <p14:tracePt t="22374" x="614363" y="2368550"/>
          <p14:tracePt t="22376" x="614363" y="2384425"/>
          <p14:tracePt t="22378" x="614363" y="2392363"/>
          <p14:tracePt t="22380" x="614363" y="2408238"/>
          <p14:tracePt t="22381" x="614363" y="2432050"/>
          <p14:tracePt t="22384" x="614363" y="2439988"/>
          <p14:tracePt t="22386" x="614363" y="2455863"/>
          <p14:tracePt t="22388" x="614363" y="2471738"/>
          <p14:tracePt t="22390" x="614363" y="2479675"/>
          <p14:tracePt t="22393" x="622300" y="2503488"/>
          <p14:tracePt t="22395" x="622300" y="2519363"/>
          <p14:tracePt t="22396" x="622300" y="2535238"/>
          <p14:tracePt t="22398" x="622300" y="2543175"/>
          <p14:tracePt t="22403" x="622300" y="2566988"/>
          <p14:tracePt t="22403" x="622300" y="2584450"/>
          <p14:tracePt t="22404" x="630238" y="2600325"/>
          <p14:tracePt t="22406" x="630238" y="2624138"/>
          <p14:tracePt t="22408" x="630238" y="2632075"/>
          <p14:tracePt t="22410" x="630238" y="2647950"/>
          <p14:tracePt t="22412" x="638175" y="2663825"/>
          <p14:tracePt t="22414" x="638175" y="2679700"/>
          <p14:tracePt t="22415" x="638175" y="2695575"/>
          <p14:tracePt t="22419" x="638175" y="2719388"/>
          <p14:tracePt t="22420" x="638175" y="2727325"/>
          <p14:tracePt t="22422" x="638175" y="2743200"/>
          <p14:tracePt t="22424" x="638175" y="2759075"/>
          <p14:tracePt t="22426" x="638175" y="2767013"/>
          <p14:tracePt t="22428" x="638175" y="2790825"/>
          <p14:tracePt t="22430" x="638175" y="2798763"/>
          <p14:tracePt t="22431" x="638175" y="2814638"/>
          <p14:tracePt t="22435" x="638175" y="2830513"/>
          <p14:tracePt t="22437" x="646113" y="2846388"/>
          <p14:tracePt t="22439" x="646113" y="2862263"/>
          <p14:tracePt t="22440" x="646113" y="2878138"/>
          <p14:tracePt t="22441" x="646113" y="2894013"/>
          <p14:tracePt t="22444" x="654050" y="2901950"/>
          <p14:tracePt t="22446" x="654050" y="2919413"/>
          <p14:tracePt t="22448" x="654050" y="2943225"/>
          <p14:tracePt t="22451" x="654050" y="2951163"/>
          <p14:tracePt t="22452" x="654050" y="2959100"/>
          <p14:tracePt t="22454" x="654050" y="2974975"/>
          <p14:tracePt t="22456" x="654050" y="2998788"/>
          <p14:tracePt t="22458" x="661988" y="3006725"/>
          <p14:tracePt t="22460" x="661988" y="3022600"/>
          <p14:tracePt t="22462" x="661988" y="3030538"/>
          <p14:tracePt t="22464" x="669925" y="3046413"/>
          <p14:tracePt t="22466" x="669925" y="3062288"/>
          <p14:tracePt t="22469" x="669925" y="3070225"/>
          <p14:tracePt t="22470" x="677863" y="3086100"/>
          <p14:tracePt t="22472" x="677863" y="3094038"/>
          <p14:tracePt t="22474" x="677863" y="3109913"/>
          <p14:tracePt t="22475" x="677863" y="3125788"/>
          <p14:tracePt t="22478" x="677863" y="3133725"/>
          <p14:tracePt t="22480" x="677863" y="3149600"/>
          <p14:tracePt t="22482" x="677863" y="3165475"/>
          <p14:tracePt t="22484" x="677863" y="3181350"/>
          <p14:tracePt t="22486" x="685800" y="3189288"/>
          <p14:tracePt t="22488" x="685800" y="3205163"/>
          <p14:tracePt t="22490" x="685800" y="3221038"/>
          <p14:tracePt t="22492" x="685800" y="3228975"/>
          <p14:tracePt t="22494" x="685800" y="3244850"/>
          <p14:tracePt t="22496" x="685800" y="3252788"/>
          <p14:tracePt t="22499" x="693738" y="3270250"/>
          <p14:tracePt t="22501" x="693738" y="3286125"/>
          <p14:tracePt t="22503" x="693738" y="3294063"/>
          <p14:tracePt t="22505" x="693738" y="3309938"/>
          <p14:tracePt t="22506" x="693738" y="3317875"/>
          <p14:tracePt t="22509" x="693738" y="3333750"/>
          <p14:tracePt t="22511" x="693738" y="3341688"/>
          <p14:tracePt t="22513" x="693738" y="3349625"/>
          <p14:tracePt t="22514" x="693738" y="3365500"/>
          <p14:tracePt t="22516" x="693738" y="3381375"/>
          <p14:tracePt t="22519" x="693738" y="3389313"/>
          <p14:tracePt t="22520" x="693738" y="3397250"/>
          <p14:tracePt t="22522" x="693738" y="3405188"/>
          <p14:tracePt t="22524" x="693738" y="3421063"/>
          <p14:tracePt t="22528" x="693738" y="3429000"/>
          <p14:tracePt t="22530" x="693738" y="3436938"/>
          <p14:tracePt t="22532" x="693738" y="3444875"/>
          <p14:tracePt t="22535" x="693738" y="3452813"/>
          <p14:tracePt t="22537" x="693738" y="3460750"/>
          <p14:tracePt t="22539" x="693738" y="3468688"/>
          <p14:tracePt t="22543" x="693738" y="3476625"/>
          <p14:tracePt t="22547" x="693738" y="3484563"/>
          <p14:tracePt t="22551" x="693738" y="3492500"/>
          <p14:tracePt t="22555" x="693738" y="3500438"/>
          <p14:tracePt t="22558" x="693738" y="3508375"/>
          <p14:tracePt t="22568" x="693738" y="3516313"/>
          <p14:tracePt t="22588" x="693738" y="3524250"/>
          <p14:tracePt t="22613" x="693738" y="3532188"/>
          <p14:tracePt t="22619" x="685800" y="3532188"/>
          <p14:tracePt t="22677" x="685800" y="3540125"/>
          <p14:tracePt t="25326" x="685800" y="3532188"/>
          <p14:tracePt t="25349" x="685800" y="3524250"/>
          <p14:tracePt t="25363" x="693738" y="3516313"/>
          <p14:tracePt t="25381" x="701675" y="3508375"/>
          <p14:tracePt t="25384" x="701675" y="3500438"/>
          <p14:tracePt t="25395" x="701675" y="3492500"/>
          <p14:tracePt t="25402" x="709613" y="3492500"/>
          <p14:tracePt t="25403" x="709613" y="3484563"/>
          <p14:tracePt t="25408" x="709613" y="3476625"/>
          <p14:tracePt t="25413" x="717550" y="3476625"/>
          <p14:tracePt t="25414" x="717550" y="3468688"/>
          <p14:tracePt t="25416" x="725488" y="3460750"/>
          <p14:tracePt t="25422" x="725488" y="3452813"/>
          <p14:tracePt t="25425" x="733425" y="3452813"/>
          <p14:tracePt t="25429" x="733425" y="3444875"/>
          <p14:tracePt t="25433" x="733425" y="3436938"/>
          <p14:tracePt t="25434" x="741363" y="3436938"/>
          <p14:tracePt t="25436" x="741363" y="3429000"/>
          <p14:tracePt t="25441" x="741363" y="3421063"/>
          <p14:tracePt t="25445" x="749300" y="3421063"/>
          <p14:tracePt t="25447" x="749300" y="3413125"/>
          <p14:tracePt t="25449" x="757238" y="3413125"/>
          <p14:tracePt t="25453" x="757238" y="3405188"/>
          <p14:tracePt t="25457" x="757238" y="3397250"/>
          <p14:tracePt t="25465" x="757238" y="3389313"/>
          <p14:tracePt t="25467" x="765175" y="3389313"/>
          <p14:tracePt t="25491" x="765175" y="3381375"/>
          <p14:tracePt t="25647" x="765175" y="3373438"/>
          <p14:tracePt t="25657" x="765175" y="3365500"/>
          <p14:tracePt t="25667" x="765175" y="3357563"/>
          <p14:tracePt t="25678" x="765175" y="3349625"/>
          <p14:tracePt t="25682" x="757238" y="3349625"/>
          <p14:tracePt t="25691" x="749300" y="3349625"/>
          <p14:tracePt t="25699" x="749300" y="3341688"/>
          <p14:tracePt t="25710" x="741363" y="3333750"/>
          <p14:tracePt t="25721" x="733425" y="3333750"/>
          <p14:tracePt t="25723" x="733425" y="3325813"/>
          <p14:tracePt t="25731" x="725488" y="3317875"/>
          <p14:tracePt t="25735" x="717550" y="3317875"/>
          <p14:tracePt t="25736" x="717550" y="3309938"/>
          <p14:tracePt t="25741" x="717550" y="3302000"/>
          <p14:tracePt t="25743" x="709613" y="3302000"/>
          <p14:tracePt t="25744" x="709613" y="3294063"/>
          <p14:tracePt t="25751" x="701675" y="3286125"/>
          <p14:tracePt t="25754" x="701675" y="3278188"/>
          <p14:tracePt t="25756" x="693738" y="3278188"/>
          <p14:tracePt t="25759" x="693738" y="3270250"/>
          <p14:tracePt t="25764" x="685800" y="3270250"/>
          <p14:tracePt t="25766" x="677863" y="3262313"/>
          <p14:tracePt t="25775" x="677863" y="3252788"/>
          <p14:tracePt t="25779" x="669925" y="3252788"/>
          <p14:tracePt t="25786" x="669925" y="3244850"/>
          <p14:tracePt t="25788" x="661988" y="3244850"/>
          <p14:tracePt t="25793" x="661988" y="3236913"/>
          <p14:tracePt t="25803" x="654050" y="3236913"/>
          <p14:tracePt t="25809" x="646113" y="3236913"/>
          <p14:tracePt t="25818" x="646113" y="3228975"/>
          <p14:tracePt t="25831" x="638175" y="3228975"/>
          <p14:tracePt t="25853" x="630238" y="3228975"/>
          <p14:tracePt t="25983" x="630238" y="3221038"/>
          <p14:tracePt t="25999" x="630238" y="3213100"/>
          <p14:tracePt t="26015" x="638175" y="3213100"/>
          <p14:tracePt t="26023" x="638175" y="3205163"/>
          <p14:tracePt t="26037" x="638175" y="3197225"/>
          <p14:tracePt t="26045" x="646113" y="3197225"/>
          <p14:tracePt t="26071" x="654050" y="3197225"/>
          <p14:tracePt t="26077" x="654050" y="3189288"/>
          <p14:tracePt t="26089" x="661988" y="3189288"/>
          <p14:tracePt t="26097" x="669925" y="3189288"/>
          <p14:tracePt t="26103" x="677863" y="3181350"/>
          <p14:tracePt t="26105" x="685800" y="3181350"/>
          <p14:tracePt t="26109" x="693738" y="3181350"/>
          <p14:tracePt t="26113" x="701675" y="3181350"/>
          <p14:tracePt t="26117" x="709613" y="3173413"/>
          <p14:tracePt t="26121" x="717550" y="3165475"/>
          <p14:tracePt t="26123" x="725488" y="3165475"/>
          <p14:tracePt t="26125" x="733425" y="3165475"/>
          <p14:tracePt t="26128" x="741363" y="3165475"/>
          <p14:tracePt t="26130" x="749300" y="3165475"/>
          <p14:tracePt t="26132" x="757238" y="3157538"/>
          <p14:tracePt t="26139" x="773113" y="3157538"/>
          <p14:tracePt t="26140" x="773113" y="3149600"/>
          <p14:tracePt t="26145" x="781050" y="3149600"/>
          <p14:tracePt t="26146" x="781050" y="3141663"/>
          <p14:tracePt t="26149" x="788988" y="3141663"/>
          <p14:tracePt t="26153" x="796925" y="3141663"/>
          <p14:tracePt t="26155" x="804863" y="3133725"/>
          <p14:tracePt t="26161" x="812800" y="3133725"/>
          <p14:tracePt t="26162" x="812800" y="3125788"/>
          <p14:tracePt t="26164" x="820738" y="3125788"/>
          <p14:tracePt t="26169" x="820738" y="3117850"/>
          <p14:tracePt t="26170" x="828675" y="3117850"/>
          <p14:tracePt t="26174" x="836613" y="3109913"/>
          <p14:tracePt t="26179" x="844550" y="3101975"/>
          <p14:tracePt t="26184" x="852488" y="3101975"/>
          <p14:tracePt t="26186" x="852488" y="3094038"/>
          <p14:tracePt t="26188" x="860425" y="3094038"/>
          <p14:tracePt t="26191" x="868363" y="3094038"/>
          <p14:tracePt t="26197" x="876300" y="3086100"/>
          <p14:tracePt t="26201" x="884238" y="3086100"/>
          <p14:tracePt t="26204" x="892175" y="3078163"/>
          <p14:tracePt t="26206" x="900113" y="3078163"/>
          <p14:tracePt t="26208" x="900113" y="3070225"/>
          <p14:tracePt t="26211" x="908050" y="3070225"/>
          <p14:tracePt t="26215" x="917575" y="3070225"/>
          <p14:tracePt t="26216" x="917575" y="3062288"/>
          <p14:tracePt t="26219" x="925513" y="3062288"/>
          <p14:tracePt t="26220" x="933450" y="3062288"/>
          <p14:tracePt t="26222" x="941388" y="3062288"/>
          <p14:tracePt t="26225" x="941388" y="3054350"/>
          <p14:tracePt t="26226" x="949325" y="3046413"/>
          <p14:tracePt t="26229" x="957263" y="3046413"/>
          <p14:tracePt t="26231" x="965200" y="3046413"/>
          <p14:tracePt t="26232" x="965200" y="3038475"/>
          <p14:tracePt t="26235" x="973138" y="3038475"/>
          <p14:tracePt t="26238" x="989013" y="3030538"/>
          <p14:tracePt t="26243" x="996950" y="3030538"/>
          <p14:tracePt t="26245" x="996950" y="3022600"/>
          <p14:tracePt t="26247" x="1004888" y="3022600"/>
          <p14:tracePt t="26248" x="1004888" y="3014663"/>
          <p14:tracePt t="26251" x="1020763" y="3014663"/>
          <p14:tracePt t="26252" x="1020763" y="3006725"/>
          <p14:tracePt t="26254" x="1028700" y="3006725"/>
          <p14:tracePt t="26259" x="1036638" y="2998788"/>
          <p14:tracePt t="26260" x="1044575" y="2998788"/>
          <p14:tracePt t="26265" x="1052513" y="2990850"/>
          <p14:tracePt t="26266" x="1052513" y="2982913"/>
          <p14:tracePt t="26269" x="1060450" y="2982913"/>
          <p14:tracePt t="26272" x="1068388" y="2974975"/>
          <p14:tracePt t="26275" x="1076325" y="2974975"/>
          <p14:tracePt t="26279" x="1084263" y="2967038"/>
          <p14:tracePt t="26284" x="1092200" y="2967038"/>
          <p14:tracePt t="26286" x="1092200" y="2959100"/>
          <p14:tracePt t="26288" x="1100138" y="2959100"/>
          <p14:tracePt t="26290" x="1100138" y="2951163"/>
          <p14:tracePt t="26293" x="1108075" y="2951163"/>
          <p14:tracePt t="26296" x="1116013" y="2943225"/>
          <p14:tracePt t="26301" x="1123950" y="2943225"/>
          <p14:tracePt t="26305" x="1131888" y="2935288"/>
          <p14:tracePt t="26309" x="1139825" y="2935288"/>
          <p14:tracePt t="26311" x="1147763" y="2927350"/>
          <p14:tracePt t="26312" x="1155700" y="2919413"/>
          <p14:tracePt t="26316" x="1163638" y="2919413"/>
          <p14:tracePt t="26319" x="1171575" y="2909888"/>
          <p14:tracePt t="26320" x="1179513" y="2909888"/>
          <p14:tracePt t="26325" x="1187450" y="2901950"/>
          <p14:tracePt t="26326" x="1195388" y="2901950"/>
          <p14:tracePt t="26328" x="1203325" y="2894013"/>
          <p14:tracePt t="26333" x="1219200" y="2894013"/>
          <p14:tracePt t="26335" x="1219200" y="2886075"/>
          <p14:tracePt t="26336" x="1227138" y="2886075"/>
          <p14:tracePt t="26339" x="1235075" y="2878138"/>
          <p14:tracePt t="26340" x="1243013" y="2878138"/>
          <p14:tracePt t="26342" x="1250950" y="2870200"/>
          <p14:tracePt t="26347" x="1266825" y="2862263"/>
          <p14:tracePt t="26351" x="1274763" y="2862263"/>
          <p14:tracePt t="26354" x="1284288" y="2854325"/>
          <p14:tracePt t="26354" x="1292225" y="2854325"/>
          <p14:tracePt t="26357" x="1300163" y="2846388"/>
          <p14:tracePt t="26360" x="1316038" y="2838450"/>
          <p14:tracePt t="26365" x="1323975" y="2838450"/>
          <p14:tracePt t="26367" x="1323975" y="2830513"/>
          <p14:tracePt t="26369" x="1331913" y="2830513"/>
          <p14:tracePt t="26370" x="1331913" y="2822575"/>
          <p14:tracePt t="26373" x="1339850" y="2814638"/>
          <p14:tracePt t="26374" x="1347788" y="2814638"/>
          <p14:tracePt t="26379" x="1355725" y="2814638"/>
          <p14:tracePt t="26381" x="1355725" y="2806700"/>
          <p14:tracePt t="26382" x="1363663" y="2806700"/>
          <p14:tracePt t="26387" x="1371600" y="2798763"/>
          <p14:tracePt t="26391" x="1379538" y="2798763"/>
          <p14:tracePt t="26395" x="1387475" y="2790825"/>
          <p14:tracePt t="26397" x="1387475" y="2782888"/>
          <p14:tracePt t="26401" x="1395413" y="2782888"/>
          <p14:tracePt t="26404" x="1403350" y="2782888"/>
          <p14:tracePt t="26407" x="1411288" y="2774950"/>
          <p14:tracePt t="26413" x="1419225" y="2774950"/>
          <p14:tracePt t="26417" x="1427163" y="2767013"/>
          <p14:tracePt t="26420" x="1435100" y="2767013"/>
          <p14:tracePt t="26423" x="1443038" y="2767013"/>
          <p14:tracePt t="26425" x="1443038" y="2759075"/>
          <p14:tracePt t="26427" x="1450975" y="2751138"/>
          <p14:tracePt t="26431" x="1466850" y="2751138"/>
          <p14:tracePt t="26435" x="1474788" y="2743200"/>
          <p14:tracePt t="26436" x="1482725" y="2743200"/>
          <p14:tracePt t="26439" x="1490663" y="2743200"/>
          <p14:tracePt t="26441" x="1498600" y="2735263"/>
          <p14:tracePt t="26443" x="1506538" y="2735263"/>
          <p14:tracePt t="26445" x="1514475" y="2727325"/>
          <p14:tracePt t="26447" x="1522413" y="2727325"/>
          <p14:tracePt t="26452" x="1538288" y="2719388"/>
          <p14:tracePt t="26454" x="1546225" y="2719388"/>
          <p14:tracePt t="26457" x="1554163" y="2719388"/>
          <p14:tracePt t="26459" x="1562100" y="2711450"/>
          <p14:tracePt t="26461" x="1577975" y="2703513"/>
          <p14:tracePt t="26465" x="1585913" y="2703513"/>
          <p14:tracePt t="26466" x="1593850" y="2695575"/>
          <p14:tracePt t="26469" x="1601788" y="2695575"/>
          <p14:tracePt t="26473" x="1609725" y="2687638"/>
          <p14:tracePt t="26475" x="1617663" y="2687638"/>
          <p14:tracePt t="26477" x="1617663" y="2679700"/>
          <p14:tracePt t="26478" x="1633538" y="2679700"/>
          <p14:tracePt t="26481" x="1633538" y="2671763"/>
          <p14:tracePt t="26482" x="1641475" y="2671763"/>
          <p14:tracePt t="26486" x="1651000" y="2663825"/>
          <p14:tracePt t="26489" x="1658938" y="2655888"/>
          <p14:tracePt t="26492" x="1658938" y="2647950"/>
          <p14:tracePt t="26494" x="1666875" y="2647950"/>
          <p14:tracePt t="26499" x="1674813" y="2640013"/>
          <p14:tracePt t="26501" x="1682750" y="2640013"/>
          <p14:tracePt t="26505" x="1682750" y="2632075"/>
          <p14:tracePt t="26507" x="1690688" y="2624138"/>
          <p14:tracePt t="26511" x="1690688" y="2616200"/>
          <p14:tracePt t="26515" x="1698625" y="2616200"/>
          <p14:tracePt t="26517" x="1698625" y="2608263"/>
          <p14:tracePt t="26523" x="1706563" y="2600325"/>
          <p14:tracePt t="26524" x="1714500" y="2592388"/>
          <p14:tracePt t="26531" x="1714500" y="2584450"/>
          <p14:tracePt t="26532" x="1722438" y="2584450"/>
          <p14:tracePt t="26539" x="1722438" y="2576513"/>
          <p14:tracePt t="26541" x="1730375" y="2576513"/>
          <p14:tracePt t="26545" x="1730375" y="2566988"/>
          <p14:tracePt t="26547" x="1738313" y="2566988"/>
          <p14:tracePt t="26549" x="1738313" y="2559050"/>
          <p14:tracePt t="26553" x="1746250" y="2559050"/>
          <p14:tracePt t="26554" x="1746250" y="2551113"/>
          <p14:tracePt t="26557" x="1754188" y="2551113"/>
          <p14:tracePt t="26561" x="1754188" y="2543175"/>
          <p14:tracePt t="26562" x="1762125" y="2543175"/>
          <p14:tracePt t="26565" x="1762125" y="2535238"/>
          <p14:tracePt t="26566" x="1770063" y="2535238"/>
          <p14:tracePt t="26569" x="1770063" y="2527300"/>
          <p14:tracePt t="26572" x="1778000" y="2527300"/>
          <p14:tracePt t="26575" x="1785938" y="2519363"/>
          <p14:tracePt t="26579" x="1785938" y="2511425"/>
          <p14:tracePt t="26581" x="1793875" y="2511425"/>
          <p14:tracePt t="26585" x="1801813" y="2503488"/>
          <p14:tracePt t="26588" x="1801813" y="2495550"/>
          <p14:tracePt t="26590" x="1809750" y="2495550"/>
          <p14:tracePt t="26592" x="1817688" y="2487613"/>
          <p14:tracePt t="26596" x="1825625" y="2479675"/>
          <p14:tracePt t="26601" x="1833563" y="2479675"/>
          <p14:tracePt t="26603" x="1833563" y="2471738"/>
          <p14:tracePt t="26605" x="1841500" y="2463800"/>
          <p14:tracePt t="26606" x="1849438" y="2463800"/>
          <p14:tracePt t="26610" x="1849438" y="2455863"/>
          <p14:tracePt t="26613" x="1857375" y="2455863"/>
          <p14:tracePt t="26615" x="1857375" y="2447925"/>
          <p14:tracePt t="26617" x="1865313" y="2447925"/>
          <p14:tracePt t="26620" x="1873250" y="2439988"/>
          <p14:tracePt t="26623" x="1881188" y="2439988"/>
          <p14:tracePt t="26624" x="1889125" y="2439988"/>
          <p14:tracePt t="26627" x="1889125" y="2432050"/>
          <p14:tracePt t="26629" x="1897063" y="2424113"/>
          <p14:tracePt t="26633" x="1905000" y="2424113"/>
          <p14:tracePt t="26634" x="1912938" y="2416175"/>
          <p14:tracePt t="26638" x="1920875" y="2408238"/>
          <p14:tracePt t="26640" x="1928813" y="2400300"/>
          <p14:tracePt t="26642" x="1936750" y="2400300"/>
          <p14:tracePt t="26646" x="1944688" y="2392363"/>
          <p14:tracePt t="26651" x="1960563" y="2384425"/>
          <p14:tracePt t="26655" x="1968500" y="2384425"/>
          <p14:tracePt t="26656" x="1968500" y="2376488"/>
          <p14:tracePt t="26659" x="1976438" y="2368550"/>
          <p14:tracePt t="26661" x="1984375" y="2368550"/>
          <p14:tracePt t="26662" x="1992313" y="2360613"/>
          <p14:tracePt t="26665" x="2000250" y="2360613"/>
          <p14:tracePt t="26667" x="2008188" y="2352675"/>
          <p14:tracePt t="26669" x="2017713" y="2344738"/>
          <p14:tracePt t="26672" x="2033588" y="2336800"/>
          <p14:tracePt t="26676" x="2041525" y="2328863"/>
          <p14:tracePt t="26679" x="2049463" y="2320925"/>
          <p14:tracePt t="26683" x="2065338" y="2312988"/>
          <p14:tracePt t="26685" x="2065338" y="2305050"/>
          <p14:tracePt t="26686" x="2073275" y="2297113"/>
          <p14:tracePt t="26689" x="2081213" y="2297113"/>
          <p14:tracePt t="26690" x="2089150" y="2289175"/>
          <p14:tracePt t="26695" x="2097088" y="2281238"/>
          <p14:tracePt t="26697" x="2105025" y="2273300"/>
          <p14:tracePt t="26698" x="2112963" y="2273300"/>
          <p14:tracePt t="26701" x="2112963" y="2265363"/>
          <p14:tracePt t="26703" x="2120900" y="2265363"/>
          <p14:tracePt t="26705" x="2128838" y="2257425"/>
          <p14:tracePt t="26706" x="2136775" y="2249488"/>
          <p14:tracePt t="26711" x="2144713" y="2241550"/>
          <p14:tracePt t="26712" x="2152650" y="2241550"/>
          <p14:tracePt t="26714" x="2160588" y="2233613"/>
          <p14:tracePt t="26719" x="2168525" y="2224088"/>
          <p14:tracePt t="26720" x="2168525" y="2216150"/>
          <p14:tracePt t="26722" x="2176463" y="2216150"/>
          <p14:tracePt t="26724" x="2184400" y="2216150"/>
          <p14:tracePt t="26727" x="2184400" y="2208213"/>
          <p14:tracePt t="26731" x="2192338" y="2208213"/>
          <p14:tracePt t="26732" x="2192338" y="2200275"/>
          <p14:tracePt t="26734" x="2200275" y="2200275"/>
          <p14:tracePt t="26738" x="2208213" y="2200275"/>
          <p14:tracePt t="26740" x="2216150" y="2192338"/>
          <p14:tracePt t="26745" x="2224088" y="2184400"/>
          <p14:tracePt t="26751" x="2232025" y="2184400"/>
          <p14:tracePt t="26754" x="2232025" y="2176463"/>
          <p14:tracePt t="26757" x="2239963" y="2176463"/>
          <p14:tracePt t="26758" x="2247900" y="2176463"/>
          <p14:tracePt t="26762" x="2255838" y="2168525"/>
          <p14:tracePt t="26768" x="2263775" y="2168525"/>
          <p14:tracePt t="26772" x="2263775" y="2160588"/>
          <p14:tracePt t="26774" x="2271713" y="2160588"/>
          <p14:tracePt t="26779" x="2279650" y="2152650"/>
          <p14:tracePt t="26784" x="2287588" y="2152650"/>
          <p14:tracePt t="26793" x="2295525" y="2144713"/>
          <p14:tracePt t="26803" x="2303463" y="2144713"/>
          <p14:tracePt t="26809" x="2311400" y="2144713"/>
          <p14:tracePt t="26811" x="2311400" y="2136775"/>
          <p14:tracePt t="26869" x="2319338" y="2136775"/>
          <p14:tracePt t="26873" x="2319338" y="2128838"/>
          <p14:tracePt t="26885" x="2319338" y="2120900"/>
          <p14:tracePt t="26895" x="2327275" y="2120900"/>
          <p14:tracePt t="26899" x="2327275" y="2112963"/>
          <p14:tracePt t="26907" x="2335213" y="2112963"/>
          <p14:tracePt t="26913" x="2335213" y="2105025"/>
          <p14:tracePt t="26917" x="2343150" y="2105025"/>
          <p14:tracePt t="26925" x="2343150" y="2097088"/>
          <p14:tracePt t="26937" x="2351088" y="2089150"/>
          <p14:tracePt t="26953" x="2351088" y="2081213"/>
          <p14:tracePt t="26955" x="2359025" y="2081213"/>
          <p14:tracePt t="26971" x="2374900" y="2065338"/>
          <p14:tracePt t="26972" x="2374900" y="2057400"/>
          <p14:tracePt t="26979" x="2384425" y="2049463"/>
          <p14:tracePt t="26982" x="2384425" y="2041525"/>
          <p14:tracePt t="26987" x="2392363" y="2033588"/>
          <p14:tracePt t="26988" x="2392363" y="2025650"/>
          <p14:tracePt t="26992" x="2400300" y="2017713"/>
          <p14:tracePt t="26996" x="2408238" y="2009775"/>
          <p14:tracePt t="27001" x="2408238" y="2001838"/>
          <p14:tracePt t="27002" x="2408238" y="1993900"/>
          <p14:tracePt t="27004" x="2416175" y="1993900"/>
          <p14:tracePt t="27009" x="2416175" y="1985963"/>
          <p14:tracePt t="27015" x="2424113" y="1985963"/>
          <p14:tracePt t="27016" x="2424113" y="1978025"/>
          <p14:tracePt t="27031" x="2424113" y="1970088"/>
          <p14:tracePt t="27083" x="2432050" y="1970088"/>
          <p14:tracePt t="27123" x="2432050" y="1962150"/>
          <p14:tracePt t="27148" x="2432050" y="1954213"/>
          <p14:tracePt t="27188" x="2432050" y="1946275"/>
          <p14:tracePt t="27204" x="2439988" y="1946275"/>
          <p14:tracePt t="27230" x="2439988" y="1938338"/>
          <p14:tracePt t="27431" x="2432050" y="1938338"/>
          <p14:tracePt t="27440" x="2432050" y="1946275"/>
          <p14:tracePt t="27442" x="2424113" y="1946275"/>
          <p14:tracePt t="27449" x="2416175" y="1946275"/>
          <p14:tracePt t="27455" x="2408238" y="1954213"/>
          <p14:tracePt t="27456" x="2400300" y="1954213"/>
          <p14:tracePt t="27461" x="2392363" y="1962150"/>
          <p14:tracePt t="27466" x="2384425" y="1962150"/>
          <p14:tracePt t="27470" x="2374900" y="1970088"/>
          <p14:tracePt t="27472" x="2366963" y="1970088"/>
          <p14:tracePt t="27476" x="2359025" y="1970088"/>
          <p14:tracePt t="27478" x="2359025" y="1978025"/>
          <p14:tracePt t="27480" x="2351088" y="1978025"/>
          <p14:tracePt t="27484" x="2343150" y="1985963"/>
          <p14:tracePt t="27486" x="2335213" y="1985963"/>
          <p14:tracePt t="27490" x="2327275" y="1985963"/>
          <p14:tracePt t="27492" x="2327275" y="1993900"/>
          <p14:tracePt t="27494" x="2319338" y="1993900"/>
          <p14:tracePt t="27496" x="2319338" y="2001838"/>
          <p14:tracePt t="27498" x="2311400" y="2001838"/>
          <p14:tracePt t="27501" x="2303463" y="2001838"/>
          <p14:tracePt t="27504" x="2295525" y="2009775"/>
          <p14:tracePt t="27509" x="2287588" y="2009775"/>
          <p14:tracePt t="27512" x="2279650" y="2017713"/>
          <p14:tracePt t="27516" x="2271713" y="2025650"/>
          <p14:tracePt t="27520" x="2263775" y="2025650"/>
          <p14:tracePt t="27524" x="2255838" y="2025650"/>
          <p14:tracePt t="27526" x="2247900" y="2033588"/>
          <p14:tracePt t="27530" x="2239963" y="2033588"/>
          <p14:tracePt t="27532" x="2239963" y="2041525"/>
          <p14:tracePt t="27535" x="2232025" y="2041525"/>
          <p14:tracePt t="27538" x="2216150" y="2041525"/>
          <p14:tracePt t="27540" x="2216150" y="2049463"/>
          <p14:tracePt t="27543" x="2208213" y="2057400"/>
          <p14:tracePt t="27546" x="2192338" y="2057400"/>
          <p14:tracePt t="27548" x="2192338" y="2065338"/>
          <p14:tracePt t="27551" x="2184400" y="2065338"/>
          <p14:tracePt t="27553" x="2176463" y="2065338"/>
          <p14:tracePt t="27554" x="2168525" y="2065338"/>
          <p14:tracePt t="27556" x="2168525" y="2073275"/>
          <p14:tracePt t="27558" x="2160588" y="2081213"/>
          <p14:tracePt t="27560" x="2152650" y="2081213"/>
          <p14:tracePt t="27562" x="2144713" y="2081213"/>
          <p14:tracePt t="27564" x="2136775" y="2089150"/>
          <p14:tracePt t="27572" x="2105025" y="2105025"/>
          <p14:tracePt t="27574" x="2089150" y="2112963"/>
          <p14:tracePt t="27578" x="2081213" y="2120900"/>
          <p14:tracePt t="27580" x="2065338" y="2128838"/>
          <p14:tracePt t="27585" x="2049463" y="2136775"/>
          <p14:tracePt t="27587" x="2041525" y="2144713"/>
          <p14:tracePt t="27588" x="2033588" y="2144713"/>
          <p14:tracePt t="27590" x="2017713" y="2152650"/>
          <p14:tracePt t="27592" x="2008188" y="2160588"/>
          <p14:tracePt t="27594" x="2000250" y="2160588"/>
          <p14:tracePt t="27596" x="1984375" y="2168525"/>
          <p14:tracePt t="27598" x="1976438" y="2176463"/>
          <p14:tracePt t="27601" x="1968500" y="2176463"/>
          <p14:tracePt t="27603" x="1952625" y="2184400"/>
          <p14:tracePt t="27604" x="1952625" y="2192338"/>
          <p14:tracePt t="27606" x="1936750" y="2192338"/>
          <p14:tracePt t="27608" x="1928813" y="2200275"/>
          <p14:tracePt t="27610" x="1920875" y="2208213"/>
          <p14:tracePt t="27612" x="1905000" y="2208213"/>
          <p14:tracePt t="27614" x="1897063" y="2224088"/>
          <p14:tracePt t="27616" x="1881188" y="2224088"/>
          <p14:tracePt t="27619" x="1873250" y="2233613"/>
          <p14:tracePt t="27620" x="1865313" y="2241550"/>
          <p14:tracePt t="27622" x="1849438" y="2249488"/>
          <p14:tracePt t="27624" x="1841500" y="2257425"/>
          <p14:tracePt t="27626" x="1833563" y="2265363"/>
          <p14:tracePt t="27628" x="1817688" y="2265363"/>
          <p14:tracePt t="27630" x="1809750" y="2281238"/>
          <p14:tracePt t="27632" x="1793875" y="2281238"/>
          <p14:tracePt t="27635" x="1785938" y="2289175"/>
          <p14:tracePt t="27637" x="1778000" y="2297113"/>
          <p14:tracePt t="27638" x="1762125" y="2305050"/>
          <p14:tracePt t="27640" x="1754188" y="2320925"/>
          <p14:tracePt t="27642" x="1738313" y="2320925"/>
          <p14:tracePt t="27644" x="1730375" y="2336800"/>
          <p14:tracePt t="27646" x="1714500" y="2336800"/>
          <p14:tracePt t="27650" x="1698625" y="2352675"/>
          <p14:tracePt t="27652" x="1690688" y="2360613"/>
          <p14:tracePt t="27653" x="1682750" y="2368550"/>
          <p14:tracePt t="27655" x="1666875" y="2376488"/>
          <p14:tracePt t="27656" x="1651000" y="2384425"/>
          <p14:tracePt t="27658" x="1641475" y="2400300"/>
          <p14:tracePt t="27660" x="1625600" y="2400300"/>
          <p14:tracePt t="27662" x="1617663" y="2416175"/>
          <p14:tracePt t="27664" x="1601788" y="2424113"/>
          <p14:tracePt t="27666" x="1585913" y="2432050"/>
          <p14:tracePt t="27668" x="1570038" y="2439988"/>
          <p14:tracePt t="27671" x="1562100" y="2455863"/>
          <p14:tracePt t="27672" x="1546225" y="2463800"/>
          <p14:tracePt t="27674" x="1530350" y="2471738"/>
          <p14:tracePt t="27676" x="1514475" y="2479675"/>
          <p14:tracePt t="27678" x="1498600" y="2495550"/>
          <p14:tracePt t="27680" x="1498600" y="2503488"/>
          <p14:tracePt t="27682" x="1482725" y="2511425"/>
          <p14:tracePt t="27684" x="1466850" y="2519363"/>
          <p14:tracePt t="27687" x="1458913" y="2535238"/>
          <p14:tracePt t="27688" x="1443038" y="2535238"/>
          <p14:tracePt t="27690" x="1435100" y="2551113"/>
          <p14:tracePt t="27692" x="1419225" y="2559050"/>
          <p14:tracePt t="27694" x="1411288" y="2566988"/>
          <p14:tracePt t="27696" x="1403350" y="2576513"/>
          <p14:tracePt t="27698" x="1395413" y="2584450"/>
          <p14:tracePt t="27701" x="1379538" y="2600325"/>
          <p14:tracePt t="27703" x="1371600" y="2600325"/>
          <p14:tracePt t="27704" x="1363663" y="2616200"/>
          <p14:tracePt t="27706" x="1347788" y="2616200"/>
          <p14:tracePt t="27708" x="1339850" y="2632075"/>
          <p14:tracePt t="27710" x="1331913" y="2632075"/>
          <p14:tracePt t="27712" x="1323975" y="2647950"/>
          <p14:tracePt t="27714" x="1308100" y="2647950"/>
          <p14:tracePt t="27716" x="1300163" y="2655888"/>
          <p14:tracePt t="27718" x="1292225" y="2671763"/>
          <p14:tracePt t="27720" x="1274763" y="2671763"/>
          <p14:tracePt t="27722" x="1274763" y="2687638"/>
          <p14:tracePt t="27724" x="1258888" y="2687638"/>
          <p14:tracePt t="27726" x="1250950" y="2703513"/>
          <p14:tracePt t="27728" x="1243013" y="2703513"/>
          <p14:tracePt t="27730" x="1235075" y="2711450"/>
          <p14:tracePt t="27732" x="1227138" y="2719388"/>
          <p14:tracePt t="27734" x="1219200" y="2735263"/>
          <p14:tracePt t="27736" x="1211263" y="2735263"/>
          <p14:tracePt t="27738" x="1203325" y="2743200"/>
          <p14:tracePt t="27740" x="1195388" y="2751138"/>
          <p14:tracePt t="27742" x="1187450" y="2759075"/>
          <p14:tracePt t="27744" x="1179513" y="2767013"/>
          <p14:tracePt t="27746" x="1171575" y="2774950"/>
          <p14:tracePt t="27748" x="1163638" y="2782888"/>
          <p14:tracePt t="27751" x="1155700" y="2790825"/>
          <p14:tracePt t="27753" x="1147763" y="2798763"/>
          <p14:tracePt t="27754" x="1139825" y="2806700"/>
          <p14:tracePt t="27756" x="1131888" y="2814638"/>
          <p14:tracePt t="27759" x="1123950" y="2822575"/>
          <p14:tracePt t="27760" x="1116013" y="2830513"/>
          <p14:tracePt t="27762" x="1108075" y="2838450"/>
          <p14:tracePt t="27764" x="1100138" y="2846388"/>
          <p14:tracePt t="27766" x="1100138" y="2854325"/>
          <p14:tracePt t="27769" x="1092200" y="2862263"/>
          <p14:tracePt t="27770" x="1084263" y="2870200"/>
          <p14:tracePt t="27772" x="1076325" y="2870200"/>
          <p14:tracePt t="27774" x="1076325" y="2878138"/>
          <p14:tracePt t="27776" x="1060450" y="2886075"/>
          <p14:tracePt t="27778" x="1060450" y="2894013"/>
          <p14:tracePt t="27780" x="1052513" y="2894013"/>
          <p14:tracePt t="27782" x="1052513" y="2901950"/>
          <p14:tracePt t="27785" x="1044575" y="2901950"/>
          <p14:tracePt t="27786" x="1044575" y="2919413"/>
          <p14:tracePt t="27788" x="1036638" y="2919413"/>
          <p14:tracePt t="27790" x="1028700" y="2927350"/>
          <p14:tracePt t="27794" x="1020763" y="2935288"/>
          <p14:tracePt t="27798" x="1012825" y="2951163"/>
          <p14:tracePt t="27801" x="1004888" y="2951163"/>
          <p14:tracePt t="27804" x="996950" y="2959100"/>
          <p14:tracePt t="27808" x="989013" y="2967038"/>
          <p14:tracePt t="27812" x="981075" y="2967038"/>
          <p14:tracePt t="27814" x="981075" y="2974975"/>
          <p14:tracePt t="27816" x="973138" y="2974975"/>
          <p14:tracePt t="27819" x="973138" y="2982913"/>
          <p14:tracePt t="27820" x="965200" y="2990850"/>
          <p14:tracePt t="27824" x="957263" y="2998788"/>
          <p14:tracePt t="27826" x="949325" y="2998788"/>
          <p14:tracePt t="27828" x="949325" y="3006725"/>
          <p14:tracePt t="27832" x="941388" y="3014663"/>
          <p14:tracePt t="27835" x="941388" y="3022600"/>
          <p14:tracePt t="27837" x="933450" y="3022600"/>
          <p14:tracePt t="27838" x="925513" y="3030538"/>
          <p14:tracePt t="27840" x="917575" y="3030538"/>
          <p14:tracePt t="27842" x="917575" y="3038475"/>
          <p14:tracePt t="27844" x="908050" y="3046413"/>
          <p14:tracePt t="27848" x="900113" y="3054350"/>
          <p14:tracePt t="27851" x="892175" y="3054350"/>
          <p14:tracePt t="27853" x="892175" y="3062288"/>
          <p14:tracePt t="27855" x="884238" y="3062288"/>
          <p14:tracePt t="27856" x="884238" y="3070225"/>
          <p14:tracePt t="27858" x="868363" y="3078163"/>
          <p14:tracePt t="27860" x="868363" y="3086100"/>
          <p14:tracePt t="27862" x="860425" y="3086100"/>
          <p14:tracePt t="27864" x="860425" y="3094038"/>
          <p14:tracePt t="27867" x="852488" y="3101975"/>
          <p14:tracePt t="27868" x="844550" y="3101975"/>
          <p14:tracePt t="27871" x="844550" y="3109913"/>
          <p14:tracePt t="27873" x="836613" y="3109913"/>
          <p14:tracePt t="27876" x="828675" y="3117850"/>
          <p14:tracePt t="27878" x="828675" y="3125788"/>
          <p14:tracePt t="27880" x="820738" y="3125788"/>
          <p14:tracePt t="27882" x="812800" y="3133725"/>
          <p14:tracePt t="27886" x="804863" y="3133725"/>
          <p14:tracePt t="27888" x="796925" y="3141663"/>
          <p14:tracePt t="27890" x="796925" y="3149600"/>
          <p14:tracePt t="27892" x="788988" y="3149600"/>
          <p14:tracePt t="27896" x="781050" y="3157538"/>
          <p14:tracePt t="27901" x="773113" y="3165475"/>
          <p14:tracePt t="27904" x="765175" y="3165475"/>
          <p14:tracePt t="27906" x="757238" y="3173413"/>
          <p14:tracePt t="27908" x="757238" y="3181350"/>
          <p14:tracePt t="27910" x="749300" y="3181350"/>
          <p14:tracePt t="27914" x="749300" y="3189288"/>
          <p14:tracePt t="27916" x="741363" y="3189288"/>
          <p14:tracePt t="27920" x="733425" y="3197225"/>
          <p14:tracePt t="27922" x="725488" y="3197225"/>
          <p14:tracePt t="27926" x="725488" y="3205163"/>
          <p14:tracePt t="27928" x="717550" y="3213100"/>
          <p14:tracePt t="27932" x="709613" y="3213100"/>
          <p14:tracePt t="27934" x="709613" y="3221038"/>
          <p14:tracePt t="27936" x="701675" y="3221038"/>
          <p14:tracePt t="27938" x="693738" y="3221038"/>
          <p14:tracePt t="27942" x="685800" y="3228975"/>
          <p14:tracePt t="27948" x="677863" y="3228975"/>
          <p14:tracePt t="27951" x="677863" y="3236913"/>
          <p14:tracePt t="27953" x="669925" y="3236913"/>
          <p14:tracePt t="27954" x="661988" y="3244850"/>
          <p14:tracePt t="27972" x="646113" y="3252788"/>
          <p14:tracePt t="27973" x="646113" y="3262313"/>
          <p14:tracePt t="27977" x="638175" y="3262313"/>
          <p14:tracePt t="27981" x="630238" y="3262313"/>
          <p14:tracePt t="28003" x="630238" y="3270250"/>
          <p14:tracePt t="28125" x="630238" y="3262313"/>
          <p14:tracePt t="28126" x="638175" y="3262313"/>
          <p14:tracePt t="28132" x="646113" y="3252788"/>
          <p14:tracePt t="28138" x="654050" y="3252788"/>
          <p14:tracePt t="28142" x="661988" y="3244850"/>
          <p14:tracePt t="28145" x="669925" y="3244850"/>
          <p14:tracePt t="28147" x="677863" y="3244850"/>
          <p14:tracePt t="28149" x="685800" y="3236913"/>
          <p14:tracePt t="28151" x="693738" y="3236913"/>
          <p14:tracePt t="28152" x="709613" y="3236913"/>
          <p14:tracePt t="28155" x="725488" y="3236913"/>
          <p14:tracePt t="28156" x="733425" y="3236913"/>
          <p14:tracePt t="28158" x="757238" y="3236913"/>
          <p14:tracePt t="28160" x="773113" y="3228975"/>
          <p14:tracePt t="28163" x="788988" y="3228975"/>
          <p14:tracePt t="28164" x="812800" y="3221038"/>
          <p14:tracePt t="28166" x="836613" y="3221038"/>
          <p14:tracePt t="28170" x="884238" y="3213100"/>
          <p14:tracePt t="28172" x="908050" y="3213100"/>
          <p14:tracePt t="28174" x="941388" y="3205163"/>
          <p14:tracePt t="28176" x="965200" y="3205163"/>
          <p14:tracePt t="28178" x="1004888" y="3197225"/>
          <p14:tracePt t="28180" x="1028700" y="3189288"/>
          <p14:tracePt t="28182" x="1068388" y="3181350"/>
          <p14:tracePt t="28185" x="1100138" y="3173413"/>
          <p14:tracePt t="28186" x="1131888" y="3173413"/>
          <p14:tracePt t="28188" x="1163638" y="3173413"/>
          <p14:tracePt t="28190" x="1211263" y="3165475"/>
          <p14:tracePt t="28192" x="1243013" y="3157538"/>
          <p14:tracePt t="28194" x="1274763" y="3149600"/>
          <p14:tracePt t="28196" x="1308100" y="3141663"/>
          <p14:tracePt t="28199" x="1355725" y="3125788"/>
          <p14:tracePt t="28201" x="1387475" y="3117850"/>
          <p14:tracePt t="28203" x="1411288" y="3117850"/>
          <p14:tracePt t="28205" x="1443038" y="3109913"/>
          <p14:tracePt t="28206" x="1482725" y="3094038"/>
          <p14:tracePt t="28208" x="1506538" y="3086100"/>
          <p14:tracePt t="28210" x="1546225" y="3070225"/>
          <p14:tracePt t="28212" x="1570038" y="3070225"/>
          <p14:tracePt t="28214" x="1593850" y="3054350"/>
          <p14:tracePt t="28216" x="1617663" y="3046413"/>
          <p14:tracePt t="28218" x="1641475" y="3030538"/>
          <p14:tracePt t="28220" x="1666875" y="3022600"/>
          <p14:tracePt t="28222" x="1690688" y="3006725"/>
          <p14:tracePt t="28224" x="1706563" y="2998788"/>
          <p14:tracePt t="28226" x="1722438" y="2990850"/>
          <p14:tracePt t="28228" x="1738313" y="2982913"/>
          <p14:tracePt t="28230" x="1762125" y="2959100"/>
          <p14:tracePt t="28233" x="1778000" y="2951163"/>
          <p14:tracePt t="28235" x="1785938" y="2935288"/>
          <p14:tracePt t="28237" x="1801813" y="2927350"/>
          <p14:tracePt t="28238" x="1809750" y="2919413"/>
          <p14:tracePt t="28240" x="1825625" y="2901950"/>
          <p14:tracePt t="28242" x="1841500" y="2886075"/>
          <p14:tracePt t="28244" x="1849438" y="2870200"/>
          <p14:tracePt t="28246" x="1857375" y="2862263"/>
          <p14:tracePt t="28248" x="1865313" y="2854325"/>
          <p14:tracePt t="28251" x="1881188" y="2838450"/>
          <p14:tracePt t="28252" x="1889125" y="2822575"/>
          <p14:tracePt t="28254" x="1897063" y="2814638"/>
          <p14:tracePt t="28256" x="1905000" y="2798763"/>
          <p14:tracePt t="28259" x="1920875" y="2782888"/>
          <p14:tracePt t="28261" x="1928813" y="2774950"/>
          <p14:tracePt t="28263" x="1936750" y="2759075"/>
          <p14:tracePt t="28264" x="1952625" y="2743200"/>
          <p14:tracePt t="28266" x="1960563" y="2727325"/>
          <p14:tracePt t="28268" x="1968500" y="2719388"/>
          <p14:tracePt t="28271" x="1976438" y="2703513"/>
          <p14:tracePt t="28273" x="1992313" y="2687638"/>
          <p14:tracePt t="28274" x="1992313" y="2679700"/>
          <p14:tracePt t="28276" x="2008188" y="2663825"/>
          <p14:tracePt t="28278" x="2017713" y="2647950"/>
          <p14:tracePt t="28280" x="2025650" y="2632075"/>
          <p14:tracePt t="28283" x="2033588" y="2624138"/>
          <p14:tracePt t="28285" x="2041525" y="2608263"/>
          <p14:tracePt t="28286" x="2049463" y="2600325"/>
          <p14:tracePt t="28288" x="2057400" y="2592388"/>
          <p14:tracePt t="28290" x="2065338" y="2576513"/>
          <p14:tracePt t="28292" x="2073275" y="2576513"/>
          <p14:tracePt t="28295" x="2081213" y="2566988"/>
          <p14:tracePt t="28296" x="2089150" y="2551113"/>
          <p14:tracePt t="28298" x="2097088" y="2543175"/>
          <p14:tracePt t="28301" x="2105025" y="2535238"/>
          <p14:tracePt t="28303" x="2112963" y="2527300"/>
          <p14:tracePt t="28305" x="2112963" y="2519363"/>
          <p14:tracePt t="28306" x="2128838" y="2511425"/>
          <p14:tracePt t="28308" x="2128838" y="2503488"/>
          <p14:tracePt t="28310" x="2144713" y="2495550"/>
          <p14:tracePt t="28312" x="2144713" y="2487613"/>
          <p14:tracePt t="28314" x="2152650" y="2479675"/>
          <p14:tracePt t="28316" x="2160588" y="2471738"/>
          <p14:tracePt t="28318" x="2168525" y="2463800"/>
          <p14:tracePt t="28321" x="2176463" y="2455863"/>
          <p14:tracePt t="28322" x="2184400" y="2447925"/>
          <p14:tracePt t="28324" x="2184400" y="2439988"/>
          <p14:tracePt t="28326" x="2200275" y="2439988"/>
          <p14:tracePt t="28329" x="2200275" y="2424113"/>
          <p14:tracePt t="28330" x="2208213" y="2424113"/>
          <p14:tracePt t="28333" x="2216150" y="2416175"/>
          <p14:tracePt t="28334" x="2224088" y="2408238"/>
          <p14:tracePt t="28337" x="2224088" y="2400300"/>
          <p14:tracePt t="28338" x="2232025" y="2392363"/>
          <p14:tracePt t="28341" x="2239963" y="2384425"/>
          <p14:tracePt t="28343" x="2247900" y="2384425"/>
          <p14:tracePt t="28345" x="2255838" y="2368550"/>
          <p14:tracePt t="28349" x="2263775" y="2360613"/>
          <p14:tracePt t="28351" x="2271713" y="2352675"/>
          <p14:tracePt t="28353" x="2271713" y="2344738"/>
          <p14:tracePt t="28354" x="2279650" y="2344738"/>
          <p14:tracePt t="28356" x="2287588" y="2336800"/>
          <p14:tracePt t="28358" x="2295525" y="2328863"/>
          <p14:tracePt t="28360" x="2295525" y="2320925"/>
          <p14:tracePt t="28365" x="2303463" y="2312988"/>
          <p14:tracePt t="28368" x="2311400" y="2297113"/>
          <p14:tracePt t="28372" x="2319338" y="2289175"/>
          <p14:tracePt t="28374" x="2327275" y="2281238"/>
          <p14:tracePt t="28376" x="2327275" y="2273300"/>
          <p14:tracePt t="28379" x="2335213" y="2273300"/>
          <p14:tracePt t="28381" x="2335213" y="2265363"/>
          <p14:tracePt t="28385" x="2343150" y="2249488"/>
          <p14:tracePt t="28387" x="2351088" y="2249488"/>
          <p14:tracePt t="28388" x="2351088" y="2241550"/>
          <p14:tracePt t="28390" x="2359025" y="2233613"/>
          <p14:tracePt t="28393" x="2359025" y="2224088"/>
          <p14:tracePt t="28395" x="2366963" y="2224088"/>
          <p14:tracePt t="28396" x="2366963" y="2216150"/>
          <p14:tracePt t="28399" x="2374900" y="2208213"/>
          <p14:tracePt t="28401" x="2384425" y="2208213"/>
          <p14:tracePt t="28403" x="2384425" y="2200275"/>
          <p14:tracePt t="28404" x="2392363" y="2192338"/>
          <p14:tracePt t="28406" x="2392363" y="2184400"/>
          <p14:tracePt t="28409" x="2400300" y="2184400"/>
          <p14:tracePt t="28411" x="2400300" y="2176463"/>
          <p14:tracePt t="28413" x="2408238" y="2168525"/>
          <p14:tracePt t="28416" x="2416175" y="2160588"/>
          <p14:tracePt t="28422" x="2424113" y="2152650"/>
          <p14:tracePt t="28426" x="2424113" y="2144713"/>
          <p14:tracePt t="28429" x="2432050" y="2136775"/>
          <p14:tracePt t="28433" x="2439988" y="2136775"/>
          <p14:tracePt t="28435" x="2439988" y="2128838"/>
          <p14:tracePt t="28441" x="2447925" y="2120900"/>
          <p14:tracePt t="28446" x="2447925" y="2112963"/>
          <p14:tracePt t="28449" x="2455863" y="2105025"/>
          <p14:tracePt t="28457" x="2455863" y="2097088"/>
          <p14:tracePt t="28459" x="2463800" y="2097088"/>
          <p14:tracePt t="28466" x="2471738" y="2097088"/>
          <p14:tracePt t="28468" x="2471738" y="2089150"/>
          <p14:tracePt t="28483" x="2471738" y="2081213"/>
          <p14:tracePt t="28489" x="2479675" y="2081213"/>
          <p14:tracePt t="28491" x="2479675" y="2073275"/>
          <p14:tracePt t="28919" x="2471738" y="2073275"/>
          <p14:tracePt t="28921" x="2463800" y="2073275"/>
          <p14:tracePt t="28923" x="2463800" y="2081213"/>
          <p14:tracePt t="28925" x="2455863" y="2081213"/>
          <p14:tracePt t="28929" x="2447925" y="2081213"/>
          <p14:tracePt t="28931" x="2439988" y="2089150"/>
          <p14:tracePt t="28933" x="2432050" y="2089150"/>
          <p14:tracePt t="28935" x="2424113" y="2089150"/>
          <p14:tracePt t="28937" x="2416175" y="2089150"/>
          <p14:tracePt t="28939" x="2400300" y="2097088"/>
          <p14:tracePt t="28941" x="2400300" y="2105025"/>
          <p14:tracePt t="28943" x="2392363" y="2105025"/>
          <p14:tracePt t="28945" x="2374900" y="2105025"/>
          <p14:tracePt t="28947" x="2366963" y="2112963"/>
          <p14:tracePt t="28949" x="2351088" y="2120900"/>
          <p14:tracePt t="28951" x="2343150" y="2120900"/>
          <p14:tracePt t="28953" x="2335213" y="2120900"/>
          <p14:tracePt t="28955" x="2319338" y="2128838"/>
          <p14:tracePt t="28971" x="2247900" y="2160588"/>
          <p14:tracePt t="28972" x="2232025" y="2160588"/>
          <p14:tracePt t="28975" x="2224088" y="2168525"/>
          <p14:tracePt t="28976" x="2216150" y="2168525"/>
          <p14:tracePt t="28979" x="2200275" y="2168525"/>
          <p14:tracePt t="28982" x="2192338" y="2176463"/>
          <p14:tracePt t="28985" x="2184400" y="2176463"/>
          <p14:tracePt t="28987" x="2176463" y="2184400"/>
          <p14:tracePt t="28991" x="2168525" y="2184400"/>
          <p14:tracePt t="28993" x="2160588" y="2184400"/>
          <p14:tracePt t="28994" x="2152650" y="2184400"/>
          <p14:tracePt t="28996" x="2152650" y="2192338"/>
          <p14:tracePt t="28999" x="2144713" y="2192338"/>
          <p14:tracePt t="29001" x="2136775" y="2192338"/>
          <p14:tracePt t="29004" x="2128838" y="2192338"/>
          <p14:tracePt t="29006" x="2120900" y="2200275"/>
          <p14:tracePt t="29010" x="2112963" y="2200275"/>
          <p14:tracePt t="29015" x="2105025" y="2200275"/>
          <p14:tracePt t="29019" x="2089150" y="2208213"/>
          <p14:tracePt t="29022" x="2081213" y="2208213"/>
          <p14:tracePt t="29027" x="2073275" y="2216150"/>
          <p14:tracePt t="29028" x="2065338" y="2216150"/>
          <p14:tracePt t="29030" x="2057400" y="2216150"/>
          <p14:tracePt t="29034" x="2041525" y="2216150"/>
          <p14:tracePt t="29036" x="2041525" y="2224088"/>
          <p14:tracePt t="29038" x="2033588" y="2224088"/>
          <p14:tracePt t="29040" x="2025650" y="2224088"/>
          <p14:tracePt t="29042" x="2017713" y="2224088"/>
          <p14:tracePt t="29044" x="2008188" y="2224088"/>
          <p14:tracePt t="29046" x="2000250" y="2233613"/>
          <p14:tracePt t="29050" x="1992313" y="2233613"/>
          <p14:tracePt t="29052" x="1984375" y="2241550"/>
          <p14:tracePt t="29054" x="1976438" y="2241550"/>
          <p14:tracePt t="29059" x="1960563" y="2241550"/>
          <p14:tracePt t="29062" x="1952625" y="2241550"/>
          <p14:tracePt t="29065" x="1952625" y="2249488"/>
          <p14:tracePt t="29066" x="1944688" y="2249488"/>
          <p14:tracePt t="29071" x="1936750" y="2249488"/>
          <p14:tracePt t="29075" x="1928813" y="2249488"/>
          <p14:tracePt t="29078" x="1920875" y="2249488"/>
          <p14:tracePt t="29084" x="1912938" y="2249488"/>
          <p14:tracePt t="29088" x="1912938" y="2257425"/>
          <p14:tracePt t="29092" x="1905000" y="2257425"/>
          <p14:tracePt t="29096" x="1897063" y="2257425"/>
          <p14:tracePt t="29107" x="1889125" y="2257425"/>
          <p14:tracePt t="29117" x="1889125" y="2265363"/>
          <p14:tracePt t="29118" x="1881188" y="2265363"/>
          <p14:tracePt t="29125" x="1881188" y="2273300"/>
          <p14:tracePt t="29127" x="1873250" y="2273300"/>
          <p14:tracePt t="29133" x="1865313" y="2273300"/>
          <p14:tracePt t="29139" x="1857375" y="2273300"/>
          <p14:tracePt t="29141" x="1857375" y="2281238"/>
          <p14:tracePt t="29145" x="1849438" y="2281238"/>
          <p14:tracePt t="29153" x="1833563" y="2289175"/>
          <p14:tracePt t="29159" x="1825625" y="2297113"/>
          <p14:tracePt t="29163" x="1817688" y="2305050"/>
          <p14:tracePt t="29167" x="1809750" y="2312988"/>
          <p14:tracePt t="29169" x="1801813" y="2312988"/>
          <p14:tracePt t="29173" x="1793875" y="2320925"/>
          <p14:tracePt t="29177" x="1785938" y="2320925"/>
          <p14:tracePt t="29179" x="1785938" y="2328863"/>
          <p14:tracePt t="29182" x="1770063" y="2336800"/>
          <p14:tracePt t="29186" x="1770063" y="2344738"/>
          <p14:tracePt t="29189" x="1762125" y="2352675"/>
          <p14:tracePt t="29190" x="1754188" y="2352675"/>
          <p14:tracePt t="29192" x="1754188" y="2360613"/>
          <p14:tracePt t="29194" x="1754188" y="2368550"/>
          <p14:tracePt t="29197" x="1746250" y="2368550"/>
          <p14:tracePt t="29199" x="1746250" y="2376488"/>
          <p14:tracePt t="29201" x="1738313" y="2376488"/>
          <p14:tracePt t="29203" x="1730375" y="2384425"/>
          <p14:tracePt t="29206" x="1722438" y="2392363"/>
          <p14:tracePt t="29208" x="1722438" y="2400300"/>
          <p14:tracePt t="29211" x="1714500" y="2400300"/>
          <p14:tracePt t="29212" x="1714500" y="2408238"/>
          <p14:tracePt t="29215" x="1706563" y="2408238"/>
          <p14:tracePt t="29216" x="1698625" y="2416175"/>
          <p14:tracePt t="29220" x="1690688" y="2424113"/>
          <p14:tracePt t="29225" x="1690688" y="2432050"/>
          <p14:tracePt t="29226" x="1682750" y="2439988"/>
          <p14:tracePt t="29231" x="1674813" y="2447925"/>
          <p14:tracePt t="29232" x="1666875" y="2447925"/>
          <p14:tracePt t="29234" x="1666875" y="2455863"/>
          <p14:tracePt t="29238" x="1658938" y="2463800"/>
          <p14:tracePt t="29240" x="1658938" y="2471738"/>
          <p14:tracePt t="29243" x="1651000" y="2471738"/>
          <p14:tracePt t="29244" x="1651000" y="2479675"/>
          <p14:tracePt t="29246" x="1641475" y="2479675"/>
          <p14:tracePt t="29249" x="1633538" y="2487613"/>
          <p14:tracePt t="29253" x="1625600" y="2495550"/>
          <p14:tracePt t="29254" x="1617663" y="2503488"/>
          <p14:tracePt t="29256" x="1609725" y="2511425"/>
          <p14:tracePt t="29258" x="1601788" y="2519363"/>
          <p14:tracePt t="29260" x="1593850" y="2527300"/>
          <p14:tracePt t="29262" x="1585913" y="2535238"/>
          <p14:tracePt t="29265" x="1577975" y="2543175"/>
          <p14:tracePt t="29266" x="1570038" y="2551113"/>
          <p14:tracePt t="29268" x="1562100" y="2559050"/>
          <p14:tracePt t="29270" x="1554163" y="2566988"/>
          <p14:tracePt t="29273" x="1546225" y="2584450"/>
          <p14:tracePt t="29275" x="1530350" y="2592388"/>
          <p14:tracePt t="29276" x="1522413" y="2608263"/>
          <p14:tracePt t="29279" x="1514475" y="2616200"/>
          <p14:tracePt t="29281" x="1506538" y="2624138"/>
          <p14:tracePt t="29282" x="1490663" y="2640013"/>
          <p14:tracePt t="29285" x="1482725" y="2647950"/>
          <p14:tracePt t="29286" x="1474788" y="2663825"/>
          <p14:tracePt t="29288" x="1466850" y="2671763"/>
          <p14:tracePt t="29291" x="1450975" y="2687638"/>
          <p14:tracePt t="29293" x="1450975" y="2695575"/>
          <p14:tracePt t="29294" x="1435100" y="2703513"/>
          <p14:tracePt t="29296" x="1427163" y="2719388"/>
          <p14:tracePt t="29298" x="1411288" y="2735263"/>
          <p14:tracePt t="29301" x="1411288" y="2743200"/>
          <p14:tracePt t="29303" x="1395413" y="2751138"/>
          <p14:tracePt t="29304" x="1387475" y="2759075"/>
          <p14:tracePt t="29306" x="1379538" y="2767013"/>
          <p14:tracePt t="29309" x="1371600" y="2774950"/>
          <p14:tracePt t="29310" x="1363663" y="2790825"/>
          <p14:tracePt t="29313" x="1355725" y="2790825"/>
          <p14:tracePt t="29314" x="1347788" y="2798763"/>
          <p14:tracePt t="29316" x="1339850" y="2806700"/>
          <p14:tracePt t="29318" x="1339850" y="2814638"/>
          <p14:tracePt t="29320" x="1331913" y="2814638"/>
          <p14:tracePt t="29322" x="1323975" y="2822575"/>
          <p14:tracePt t="29324" x="1316038" y="2830513"/>
          <p14:tracePt t="29326" x="1308100" y="2838450"/>
          <p14:tracePt t="29330" x="1300163" y="2846388"/>
          <p14:tracePt t="29335" x="1292225" y="2846388"/>
          <p14:tracePt t="29337" x="1292225" y="2854325"/>
          <p14:tracePt t="29338" x="1284288" y="2862263"/>
          <p14:tracePt t="29340" x="1274763" y="2862263"/>
          <p14:tracePt t="29342" x="1274763" y="2870200"/>
          <p14:tracePt t="29344" x="1266825" y="2870200"/>
          <p14:tracePt t="29348" x="1250950" y="2878138"/>
          <p14:tracePt t="29353" x="1250950" y="2886075"/>
          <p14:tracePt t="29354" x="1243013" y="2894013"/>
          <p14:tracePt t="29356" x="1235075" y="2894013"/>
          <p14:tracePt t="29358" x="1227138" y="2901950"/>
          <p14:tracePt t="29362" x="1219200" y="2909888"/>
          <p14:tracePt t="29367" x="1211263" y="2919413"/>
          <p14:tracePt t="29368" x="1203325" y="2919413"/>
          <p14:tracePt t="29370" x="1195388" y="2927350"/>
          <p14:tracePt t="29375" x="1187450" y="2927350"/>
          <p14:tracePt t="29377" x="1179513" y="2935288"/>
          <p14:tracePt t="29378" x="1171575" y="2943225"/>
          <p14:tracePt t="29382" x="1163638" y="2943225"/>
          <p14:tracePt t="29385" x="1163638" y="2951163"/>
          <p14:tracePt t="29387" x="1155700" y="2951163"/>
          <p14:tracePt t="29388" x="1147763" y="2959100"/>
          <p14:tracePt t="29391" x="1139825" y="2959100"/>
          <p14:tracePt t="29394" x="1131888" y="2967038"/>
          <p14:tracePt t="29396" x="1131888" y="2974975"/>
          <p14:tracePt t="29399" x="1123950" y="2974975"/>
          <p14:tracePt t="29403" x="1116013" y="2974975"/>
          <p14:tracePt t="29404" x="1108075" y="2982913"/>
          <p14:tracePt t="29408" x="1092200" y="2982913"/>
          <p14:tracePt t="29410" x="1092200" y="2990850"/>
          <p14:tracePt t="29412" x="1084263" y="2990850"/>
          <p14:tracePt t="29416" x="1076325" y="2998788"/>
          <p14:tracePt t="29419" x="1068388" y="3006725"/>
          <p14:tracePt t="29420" x="1060450" y="3006725"/>
          <p14:tracePt t="29424" x="1052513" y="3006725"/>
          <p14:tracePt t="29426" x="1052513" y="3014663"/>
          <p14:tracePt t="29429" x="1036638" y="3014663"/>
          <p14:tracePt t="29432" x="1028700" y="3014663"/>
          <p14:tracePt t="29434" x="1020763" y="3022600"/>
          <p14:tracePt t="29436" x="1012825" y="3030538"/>
          <p14:tracePt t="29440" x="1004888" y="3030538"/>
          <p14:tracePt t="29444" x="996950" y="3038475"/>
          <p14:tracePt t="29446" x="989013" y="3038475"/>
          <p14:tracePt t="29449" x="981075" y="3038475"/>
          <p14:tracePt t="29452" x="973138" y="3046413"/>
          <p14:tracePt t="29456" x="965200" y="3046413"/>
          <p14:tracePt t="29458" x="965200" y="3054350"/>
          <p14:tracePt t="29461" x="957263" y="3054350"/>
          <p14:tracePt t="29463" x="949325" y="3054350"/>
          <p14:tracePt t="29466" x="941388" y="3054350"/>
          <p14:tracePt t="29470" x="941388" y="3062288"/>
          <p14:tracePt t="29470" x="933450" y="3062288"/>
          <p14:tracePt t="29476" x="925513" y="3070225"/>
          <p14:tracePt t="29480" x="917575" y="3070225"/>
          <p14:tracePt t="29491" x="908050" y="3070225"/>
          <p14:tracePt t="29499" x="908050" y="3078163"/>
          <p14:tracePt t="29511" x="900113" y="3078163"/>
          <p14:tracePt t="29533" x="892175" y="3078163"/>
          <p14:tracePt t="29537" x="884238" y="3086100"/>
          <p14:tracePt t="29559" x="876300" y="3086100"/>
          <p14:tracePt t="29759" x="876300" y="3078163"/>
          <p14:tracePt t="29763" x="876300" y="3070225"/>
          <p14:tracePt t="29765" x="876300" y="3062288"/>
          <p14:tracePt t="29769" x="876300" y="3054350"/>
          <p14:tracePt t="29773" x="876300" y="3046413"/>
          <p14:tracePt t="29775" x="876300" y="3038475"/>
          <p14:tracePt t="29777" x="876300" y="3030538"/>
          <p14:tracePt t="29779" x="876300" y="3022600"/>
          <p14:tracePt t="29781" x="876300" y="3014663"/>
          <p14:tracePt t="29782" x="876300" y="3006725"/>
          <p14:tracePt t="29785" x="876300" y="2998788"/>
          <p14:tracePt t="29787" x="876300" y="2982913"/>
          <p14:tracePt t="29788" x="884238" y="2974975"/>
          <p14:tracePt t="29791" x="884238" y="2959100"/>
          <p14:tracePt t="29793" x="884238" y="2943225"/>
          <p14:tracePt t="29795" x="884238" y="2935288"/>
          <p14:tracePt t="29797" x="892175" y="2919413"/>
          <p14:tracePt t="29799" x="892175" y="2901950"/>
          <p14:tracePt t="29801" x="900113" y="2886075"/>
          <p14:tracePt t="29803" x="908050" y="2870200"/>
          <p14:tracePt t="29804" x="908050" y="2854325"/>
          <p14:tracePt t="29806" x="908050" y="2830513"/>
          <p14:tracePt t="29808" x="917575" y="2814638"/>
          <p14:tracePt t="29810" x="925513" y="2790825"/>
          <p14:tracePt t="29812" x="933450" y="2774950"/>
          <p14:tracePt t="29814" x="933450" y="2751138"/>
          <p14:tracePt t="29816" x="933450" y="2735263"/>
          <p14:tracePt t="29818" x="941388" y="2711450"/>
          <p14:tracePt t="29820" x="949325" y="2695575"/>
          <p14:tracePt t="29822" x="949325" y="2679700"/>
          <p14:tracePt t="29825" x="949325" y="2655888"/>
          <p14:tracePt t="29826" x="957263" y="2632075"/>
          <p14:tracePt t="29828" x="965200" y="2616200"/>
          <p14:tracePt t="29830" x="973138" y="2600325"/>
          <p14:tracePt t="29832" x="973138" y="2592388"/>
          <p14:tracePt t="29834" x="973138" y="2576513"/>
          <p14:tracePt t="29836" x="981075" y="2559050"/>
          <p14:tracePt t="29839" x="989013" y="2543175"/>
          <p14:tracePt t="29841" x="989013" y="2535238"/>
          <p14:tracePt t="29842" x="996950" y="2519363"/>
          <p14:tracePt t="29844" x="996950" y="2511425"/>
          <p14:tracePt t="29847" x="1004888" y="2503488"/>
          <p14:tracePt t="29849" x="1004888" y="2487613"/>
          <p14:tracePt t="29852" x="1012825" y="2479675"/>
          <p14:tracePt t="29854" x="1012825" y="2471738"/>
          <p14:tracePt t="29857" x="1020763" y="2463800"/>
          <p14:tracePt t="29860" x="1020763" y="2455863"/>
          <p14:tracePt t="29864" x="1020763" y="2447925"/>
          <p14:tracePt t="29869" x="1028700" y="2447925"/>
          <p14:tracePt t="29870" x="1028700" y="2439988"/>
          <p14:tracePt t="29874" x="1028700" y="2432050"/>
          <p14:tracePt t="29882" x="1028700" y="2424113"/>
          <p14:tracePt t="29893" x="1028700" y="2416175"/>
          <p14:tracePt t="29899" x="1036638" y="2416175"/>
          <p14:tracePt t="29901" x="1036638" y="2408238"/>
          <p14:tracePt t="29907" x="1036638" y="2400300"/>
          <p14:tracePt t="29913" x="1036638" y="2392363"/>
          <p14:tracePt t="29919" x="1036638" y="2384425"/>
          <p14:tracePt t="29923" x="1036638" y="2376488"/>
          <p14:tracePt t="29927" x="1036638" y="2368550"/>
          <p14:tracePt t="29929" x="1044575" y="2368550"/>
          <p14:tracePt t="29931" x="1044575" y="2360613"/>
          <p14:tracePt t="29935" x="1044575" y="2352675"/>
          <p14:tracePt t="29939" x="1052513" y="2344738"/>
          <p14:tracePt t="29941" x="1052513" y="2336800"/>
          <p14:tracePt t="29945" x="1052513" y="2328863"/>
          <p14:tracePt t="29954" x="1052513" y="2312988"/>
          <p14:tracePt t="29956" x="1052513" y="2305050"/>
          <p14:tracePt t="29963" x="1060450" y="2297113"/>
          <p14:tracePt t="29968" x="1060450" y="2289175"/>
          <p14:tracePt t="29977" x="1060450" y="2281238"/>
          <p14:tracePt t="29982" x="1060450" y="2273300"/>
          <p14:tracePt t="29994" x="1060450" y="2265363"/>
          <p14:tracePt t="30003" x="1060450" y="2257425"/>
          <p14:tracePt t="30009" x="1060450" y="2249488"/>
          <p14:tracePt t="30011" x="1060450" y="2241550"/>
          <p14:tracePt t="30013" x="1052513" y="2241550"/>
          <p14:tracePt t="30017" x="1052513" y="2233613"/>
          <p14:tracePt t="30019" x="1044575" y="2233613"/>
          <p14:tracePt t="30020" x="1044575" y="2224088"/>
          <p14:tracePt t="30025" x="1044575" y="2216150"/>
          <p14:tracePt t="30028" x="1044575" y="2208213"/>
          <p14:tracePt t="30031" x="1036638" y="2200275"/>
          <p14:tracePt t="30035" x="1036638" y="2192338"/>
          <p14:tracePt t="30036" x="1036638" y="2184400"/>
          <p14:tracePt t="30039" x="1036638" y="2176463"/>
          <p14:tracePt t="30043" x="1036638" y="2168525"/>
          <p14:tracePt t="30045" x="1028700" y="2160588"/>
          <p14:tracePt t="30049" x="1028700" y="2152650"/>
          <p14:tracePt t="30051" x="1028700" y="2144713"/>
          <p14:tracePt t="30055" x="1028700" y="2136775"/>
          <p14:tracePt t="30059" x="1028700" y="2128838"/>
          <p14:tracePt t="30063" x="1028700" y="2120900"/>
          <p14:tracePt t="30067" x="1028700" y="2112963"/>
          <p14:tracePt t="30070" x="1028700" y="2105025"/>
          <p14:tracePt t="30079" x="1028700" y="2097088"/>
          <p14:tracePt t="30085" x="1028700" y="2089150"/>
          <p14:tracePt t="30088" x="1028700" y="2081213"/>
          <p14:tracePt t="30093" x="1028700" y="2073275"/>
          <p14:tracePt t="30098" x="1028700" y="2065338"/>
          <p14:tracePt t="30104" x="1028700" y="2057400"/>
          <p14:tracePt t="30106" x="1028700" y="2049463"/>
          <p14:tracePt t="30113" x="1028700" y="2041525"/>
          <p14:tracePt t="30116" x="1028700" y="2033588"/>
          <p14:tracePt t="30122" x="1028700" y="2025650"/>
          <p14:tracePt t="30124" x="1028700" y="2017713"/>
          <p14:tracePt t="30132" x="1028700" y="2009775"/>
          <p14:tracePt t="30141" x="1028700" y="2001838"/>
          <p14:tracePt t="30149" x="1028700" y="1993900"/>
          <p14:tracePt t="30153" x="1028700" y="1985963"/>
          <p14:tracePt t="30157" x="1028700" y="1978025"/>
          <p14:tracePt t="30165" x="1028700" y="1970088"/>
          <p14:tracePt t="30169" x="1028700" y="1962150"/>
          <p14:tracePt t="30171" x="1028700" y="1954213"/>
          <p14:tracePt t="30176" x="1028700" y="1946275"/>
          <p14:tracePt t="30180" x="1028700" y="1938338"/>
          <p14:tracePt t="30189" x="1028700" y="1930400"/>
          <p14:tracePt t="30193" x="1028700" y="1922463"/>
          <p14:tracePt t="30289" x="1028700" y="1914525"/>
          <p14:tracePt t="30339" x="1036638" y="1906588"/>
          <p14:tracePt t="30437" x="1044575" y="1906588"/>
          <p14:tracePt t="30443" x="1052513" y="1906588"/>
          <p14:tracePt t="30449" x="1060450" y="1906588"/>
          <p14:tracePt t="30457" x="1068388" y="1906588"/>
          <p14:tracePt t="30465" x="1076325" y="1906588"/>
          <p14:tracePt t="30477" x="1084263" y="1906588"/>
          <p14:tracePt t="30481" x="1092200" y="1906588"/>
          <p14:tracePt t="30491" x="1100138" y="1906588"/>
          <p14:tracePt t="30498" x="1108075" y="1906588"/>
          <p14:tracePt t="30503" x="1116013" y="1906588"/>
          <p14:tracePt t="30505" x="1123950" y="1906588"/>
          <p14:tracePt t="30509" x="1131888" y="1906588"/>
          <p14:tracePt t="30513" x="1139825" y="1906588"/>
          <p14:tracePt t="30518" x="1147763" y="1906588"/>
          <p14:tracePt t="30521" x="1155700" y="1906588"/>
          <p14:tracePt t="30525" x="1163638" y="1906588"/>
          <p14:tracePt t="30527" x="1163638" y="1898650"/>
          <p14:tracePt t="30531" x="1171575" y="1898650"/>
          <p14:tracePt t="30535" x="1179513" y="1898650"/>
          <p14:tracePt t="30539" x="1187450" y="1898650"/>
          <p14:tracePt t="30549" x="1195388" y="1890713"/>
          <p14:tracePt t="30557" x="1195388" y="1881188"/>
          <p14:tracePt t="30577" x="1203325" y="1881188"/>
          <p14:tracePt t="30589" x="1203325" y="1873250"/>
          <p14:tracePt t="30607" x="1211263" y="1865313"/>
          <p14:tracePt t="30613" x="1219200" y="1865313"/>
          <p14:tracePt t="30618" x="1219200" y="1857375"/>
          <p14:tracePt t="30625" x="1219200" y="1849438"/>
          <p14:tracePt t="30627" x="1227138" y="1849438"/>
          <p14:tracePt t="30633" x="1227138" y="1841500"/>
          <p14:tracePt t="30643" x="1227138" y="1833563"/>
          <p14:tracePt t="30645" x="1235075" y="1833563"/>
          <p14:tracePt t="30652" x="1235075" y="1825625"/>
          <p14:tracePt t="30655" x="1235075" y="1817688"/>
          <p14:tracePt t="30661" x="1243013" y="1809750"/>
          <p14:tracePt t="30667" x="1250950" y="1809750"/>
          <p14:tracePt t="30669" x="1250950" y="1801813"/>
          <p14:tracePt t="30675" x="1250950" y="1793875"/>
          <p14:tracePt t="30679" x="1250950" y="1785938"/>
          <p14:tracePt t="30685" x="1258888" y="1778000"/>
          <p14:tracePt t="30693" x="1258888" y="1770063"/>
          <p14:tracePt t="30702" x="1258888" y="1762125"/>
          <p14:tracePt t="30705" x="1258888" y="1754188"/>
          <p14:tracePt t="30717" x="1258888" y="1746250"/>
          <p14:tracePt t="30727" x="1258888" y="1738313"/>
          <p14:tracePt t="30737" x="1258888" y="1730375"/>
          <p14:tracePt t="30743" x="1258888" y="1722438"/>
          <p14:tracePt t="30752" x="1258888" y="1714500"/>
          <p14:tracePt t="30759" x="1258888" y="1706563"/>
          <p14:tracePt t="30767" x="1258888" y="1698625"/>
          <p14:tracePt t="30771" x="1258888" y="1690688"/>
          <p14:tracePt t="30778" x="1258888" y="1682750"/>
          <p14:tracePt t="30781" x="1250950" y="1682750"/>
          <p14:tracePt t="30783" x="1243013" y="1674813"/>
          <p14:tracePt t="30789" x="1243013" y="1666875"/>
          <p14:tracePt t="30793" x="1235075" y="1658938"/>
          <p14:tracePt t="30802" x="1235075" y="1651000"/>
          <p14:tracePt t="30803" x="1227138" y="1651000"/>
          <p14:tracePt t="30813" x="1227138" y="1643063"/>
          <p14:tracePt t="30817" x="1219200" y="1643063"/>
          <p14:tracePt t="30825" x="1211263" y="1643063"/>
          <p14:tracePt t="30831" x="1211263" y="1635125"/>
          <p14:tracePt t="30840" x="1203325" y="1635125"/>
          <p14:tracePt t="30845" x="1203325" y="1627188"/>
          <p14:tracePt t="30848" x="1203325" y="1619250"/>
          <p14:tracePt t="30851" x="1195388" y="1619250"/>
          <p14:tracePt t="30859" x="1187450" y="1619250"/>
          <p14:tracePt t="30861" x="1187450" y="1611313"/>
          <p14:tracePt t="30865" x="1179513" y="1611313"/>
          <p14:tracePt t="30871" x="1171575" y="1603375"/>
          <p14:tracePt t="30874" x="1163638" y="1603375"/>
          <p14:tracePt t="30878" x="1163638" y="1595438"/>
          <p14:tracePt t="30880" x="1155700" y="1587500"/>
          <p14:tracePt t="30882" x="1147763" y="1587500"/>
          <p14:tracePt t="30888" x="1139825" y="1579563"/>
          <p14:tracePt t="30893" x="1131888" y="1579563"/>
          <p14:tracePt t="30899" x="1123950" y="1571625"/>
          <p14:tracePt t="30901" x="1116013" y="1571625"/>
          <p14:tracePt t="30904" x="1108075" y="1571625"/>
          <p14:tracePt t="30911" x="1108075" y="1563688"/>
          <p14:tracePt t="30912" x="1100138" y="1563688"/>
          <p14:tracePt t="30916" x="1100138" y="1555750"/>
          <p14:tracePt t="30920" x="1092200" y="1555750"/>
          <p14:tracePt t="30926" x="1084263" y="1555750"/>
          <p14:tracePt t="30945" x="1076325" y="1555750"/>
          <p14:tracePt t="30987" x="1068388" y="1555750"/>
          <p14:tracePt t="31009" x="1060450" y="1555750"/>
          <p14:tracePt t="31023" x="1052513" y="1555750"/>
          <p14:tracePt t="31027" x="1044575" y="1555750"/>
          <p14:tracePt t="31039" x="1036638" y="1555750"/>
          <p14:tracePt t="31048" x="1028700" y="1555750"/>
          <p14:tracePt t="31061" x="1020763" y="1555750"/>
          <p14:tracePt t="31065" x="1012825" y="1555750"/>
          <p14:tracePt t="31075" x="1004888" y="1555750"/>
          <p14:tracePt t="31087" x="996950" y="1555750"/>
          <p14:tracePt t="31093" x="996950" y="1563688"/>
          <p14:tracePt t="31098" x="989013" y="1563688"/>
          <p14:tracePt t="31105" x="981075" y="1563688"/>
          <p14:tracePt t="31109" x="981075" y="1571625"/>
          <p14:tracePt t="31117" x="973138" y="1571625"/>
          <p14:tracePt t="31125" x="973138" y="1579563"/>
          <p14:tracePt t="31137" x="965200" y="1579563"/>
          <p14:tracePt t="31141" x="965200" y="1587500"/>
          <p14:tracePt t="31153" x="957263" y="1595438"/>
          <p14:tracePt t="31159" x="949325" y="1595438"/>
          <p14:tracePt t="31167" x="949325" y="1603375"/>
          <p14:tracePt t="31179" x="941388" y="1603375"/>
          <p14:tracePt t="31183" x="941388" y="1611313"/>
          <p14:tracePt t="31195" x="933450" y="1619250"/>
          <p14:tracePt t="31202" x="933450" y="1627188"/>
          <p14:tracePt t="31209" x="925513" y="1635125"/>
          <p14:tracePt t="31215" x="917575" y="1635125"/>
          <p14:tracePt t="31217" x="917575" y="1643063"/>
          <p14:tracePt t="31225" x="908050" y="1651000"/>
          <p14:tracePt t="31233" x="908050" y="1658938"/>
          <p14:tracePt t="31239" x="900113" y="1666875"/>
          <p14:tracePt t="31249" x="900113" y="1674813"/>
          <p14:tracePt t="31253" x="892175" y="1674813"/>
          <p14:tracePt t="31261" x="892175" y="1682750"/>
          <p14:tracePt t="31263" x="884238" y="1682750"/>
          <p14:tracePt t="31277" x="884238" y="1690688"/>
          <p14:tracePt t="31285" x="884238" y="1698625"/>
          <p14:tracePt t="31293" x="876300" y="1698625"/>
          <p14:tracePt t="31301" x="876300" y="1706563"/>
          <p14:tracePt t="31315" x="876300" y="1714500"/>
          <p14:tracePt t="31321" x="868363" y="1714500"/>
          <p14:tracePt t="31325" x="868363" y="1722438"/>
          <p14:tracePt t="31329" x="868363" y="1730375"/>
          <p14:tracePt t="31335" x="860425" y="1730375"/>
          <p14:tracePt t="31338" x="860425" y="1738313"/>
          <p14:tracePt t="31340" x="852488" y="1738313"/>
          <p14:tracePt t="31342" x="852488" y="1746250"/>
          <p14:tracePt t="31347" x="852488" y="1754188"/>
          <p14:tracePt t="31349" x="852488" y="1762125"/>
          <p14:tracePt t="31354" x="844550" y="1770063"/>
          <p14:tracePt t="31358" x="844550" y="1778000"/>
          <p14:tracePt t="31365" x="844550" y="1785938"/>
          <p14:tracePt t="31367" x="844550" y="1793875"/>
          <p14:tracePt t="31371" x="844550" y="1801813"/>
          <p14:tracePt t="31373" x="836613" y="1801813"/>
          <p14:tracePt t="31374" x="836613" y="1809750"/>
          <p14:tracePt t="31381" x="836613" y="1817688"/>
          <p14:tracePt t="31382" x="836613" y="1825625"/>
          <p14:tracePt t="31391" x="836613" y="1833563"/>
          <p14:tracePt t="31399" x="836613" y="1841500"/>
          <p14:tracePt t="31406" x="836613" y="1849438"/>
          <p14:tracePt t="31410" x="836613" y="1857375"/>
          <p14:tracePt t="31420" x="836613" y="1865313"/>
          <p14:tracePt t="31433" x="836613" y="1873250"/>
          <p14:tracePt t="31439" x="836613" y="1881188"/>
          <p14:tracePt t="31445" x="836613" y="1890713"/>
          <p14:tracePt t="31452" x="836613" y="1898650"/>
          <p14:tracePt t="31457" x="836613" y="1906588"/>
          <p14:tracePt t="31459" x="844550" y="1906588"/>
          <p14:tracePt t="31463" x="844550" y="1914525"/>
          <p14:tracePt t="31465" x="852488" y="1914525"/>
          <p14:tracePt t="31469" x="860425" y="1922463"/>
          <p14:tracePt t="31471" x="860425" y="1930400"/>
          <p14:tracePt t="31475" x="868363" y="1938338"/>
          <p14:tracePt t="31481" x="876300" y="1946275"/>
          <p14:tracePt t="31486" x="884238" y="1954213"/>
          <p14:tracePt t="31489" x="892175" y="1962150"/>
          <p14:tracePt t="31495" x="900113" y="1970088"/>
          <p14:tracePt t="31502" x="908050" y="1978025"/>
          <p14:tracePt t="31507" x="917575" y="1978025"/>
          <p14:tracePt t="31509" x="925513" y="1985963"/>
          <p14:tracePt t="31513" x="925513" y="1993900"/>
          <p14:tracePt t="31519" x="933450" y="1993900"/>
          <p14:tracePt t="31527" x="941388" y="1993900"/>
          <p14:tracePt t="31529" x="941388" y="2001838"/>
          <p14:tracePt t="31537" x="949325" y="2001838"/>
          <p14:tracePt t="31539" x="957263" y="2001838"/>
          <p14:tracePt t="31545" x="965200" y="2001838"/>
          <p14:tracePt t="31552" x="973138" y="2001838"/>
          <p14:tracePt t="31557" x="981075" y="2001838"/>
          <p14:tracePt t="31559" x="989013" y="2001838"/>
          <p14:tracePt t="31563" x="996950" y="2001838"/>
          <p14:tracePt t="31565" x="996950" y="2009775"/>
          <p14:tracePt t="31569" x="1004888" y="2009775"/>
          <p14:tracePt t="31573" x="1012825" y="2009775"/>
          <p14:tracePt t="31575" x="1020763" y="2009775"/>
          <p14:tracePt t="31579" x="1028700" y="2009775"/>
          <p14:tracePt t="31583" x="1036638" y="2009775"/>
          <p14:tracePt t="31588" x="1052513" y="2009775"/>
          <p14:tracePt t="31592" x="1060450" y="2009775"/>
          <p14:tracePt t="31596" x="1068388" y="2009775"/>
          <p14:tracePt t="31601" x="1076325" y="2009775"/>
          <p14:tracePt t="31603" x="1084263" y="2009775"/>
          <p14:tracePt t="31609" x="1092200" y="2009775"/>
          <p14:tracePt t="31614" x="1100138" y="2009775"/>
          <p14:tracePt t="31620" x="1108075" y="2009775"/>
          <p14:tracePt t="31626" x="1116013" y="2009775"/>
          <p14:tracePt t="31632" x="1116013" y="2001838"/>
          <p14:tracePt t="31636" x="1123950" y="2001838"/>
          <p14:tracePt t="31647" x="1131888" y="1993900"/>
          <p14:tracePt t="31653" x="1131888" y="1985963"/>
          <p14:tracePt t="31659" x="1139825" y="1985963"/>
          <p14:tracePt t="31663" x="1139825" y="1978025"/>
          <p14:tracePt t="31665" x="1147763" y="1978025"/>
          <p14:tracePt t="31677" x="1147763" y="1970088"/>
          <p14:tracePt t="31683" x="1155700" y="1970088"/>
          <p14:tracePt t="31687" x="1155700" y="1962150"/>
          <p14:tracePt t="31691" x="1155700" y="1954213"/>
          <p14:tracePt t="31693" x="1163638" y="1954213"/>
          <p14:tracePt t="31703" x="1163638" y="1946275"/>
          <p14:tracePt t="31705" x="1171575" y="1946275"/>
          <p14:tracePt t="31708" x="1179513" y="1938338"/>
          <p14:tracePt t="31719" x="1179513" y="1930400"/>
          <p14:tracePt t="31721" x="1187450" y="1930400"/>
          <p14:tracePt t="31722" x="1187450" y="1922463"/>
          <p14:tracePt t="31732" x="1195388" y="1914525"/>
          <p14:tracePt t="31739" x="1195388" y="1906588"/>
          <p14:tracePt t="31745" x="1203325" y="1906588"/>
          <p14:tracePt t="31746" x="1203325" y="1898650"/>
          <p14:tracePt t="31753" x="1211263" y="1898650"/>
          <p14:tracePt t="31754" x="1211263" y="1890713"/>
          <p14:tracePt t="31756" x="1219200" y="1881188"/>
          <p14:tracePt t="31765" x="1219200" y="1873250"/>
          <p14:tracePt t="31769" x="1227138" y="1873250"/>
          <p14:tracePt t="31770" x="1227138" y="1865313"/>
          <p14:tracePt t="31778" x="1235075" y="1857375"/>
          <p14:tracePt t="31782" x="1235075" y="1849438"/>
          <p14:tracePt t="31789" x="1235075" y="1841500"/>
          <p14:tracePt t="31790" x="1243013" y="1841500"/>
          <p14:tracePt t="31792" x="1243013" y="1833563"/>
          <p14:tracePt t="31794" x="1250950" y="1833563"/>
          <p14:tracePt t="31799" x="1250950" y="1825625"/>
          <p14:tracePt t="31801" x="1250950" y="1817688"/>
          <p14:tracePt t="31802" x="1258888" y="1817688"/>
          <p14:tracePt t="31805" x="1258888" y="1809750"/>
          <p14:tracePt t="31808" x="1258888" y="1801813"/>
          <p14:tracePt t="31811" x="1266825" y="1801813"/>
          <p14:tracePt t="31812" x="1266825" y="1793875"/>
          <p14:tracePt t="31815" x="1266825" y="1785938"/>
          <p14:tracePt t="31819" x="1274763" y="1778000"/>
          <p14:tracePt t="31820" x="1284288" y="1770063"/>
          <p14:tracePt t="31822" x="1284288" y="1762125"/>
          <p14:tracePt t="31826" x="1284288" y="1754188"/>
          <p14:tracePt t="31828" x="1292225" y="1746250"/>
          <p14:tracePt t="31832" x="1292225" y="1730375"/>
          <p14:tracePt t="31836" x="1300163" y="1714500"/>
          <p14:tracePt t="31840" x="1308100" y="1706563"/>
          <p14:tracePt t="31842" x="1308100" y="1698625"/>
          <p14:tracePt t="31844" x="1308100" y="1690688"/>
          <p14:tracePt t="31846" x="1308100" y="1682750"/>
          <p14:tracePt t="31848" x="1316038" y="1674813"/>
          <p14:tracePt t="31851" x="1316038" y="1666875"/>
          <p14:tracePt t="31853" x="1316038" y="1658938"/>
          <p14:tracePt t="31856" x="1316038" y="1651000"/>
          <p14:tracePt t="31858" x="1323975" y="1643063"/>
          <p14:tracePt t="31861" x="1323975" y="1635125"/>
          <p14:tracePt t="31864" x="1331913" y="1627188"/>
          <p14:tracePt t="31867" x="1331913" y="1619250"/>
          <p14:tracePt t="31872" x="1331913" y="1611313"/>
          <p14:tracePt t="31878" x="1331913" y="1603375"/>
          <p14:tracePt t="31897" x="1331913" y="1595438"/>
          <p14:tracePt t="31925" x="1331913" y="1587500"/>
          <p14:tracePt t="31933" x="1331913" y="1579563"/>
          <p14:tracePt t="31945" x="1331913" y="1571625"/>
          <p14:tracePt t="31956" x="1331913" y="1563688"/>
          <p14:tracePt t="31967" x="1331913" y="1555750"/>
          <p14:tracePt t="31971" x="1323975" y="1555750"/>
          <p14:tracePt t="31973" x="1323975" y="1547813"/>
          <p14:tracePt t="31975" x="1316038" y="1547813"/>
          <p14:tracePt t="31987" x="1316038" y="1538288"/>
          <p14:tracePt t="31991" x="1308100" y="1538288"/>
          <p14:tracePt t="32009" x="1300163" y="1538288"/>
          <p14:tracePt t="32019" x="1300163" y="1530350"/>
          <p14:tracePt t="32023" x="1292225" y="1530350"/>
          <p14:tracePt t="32027" x="1284288" y="1530350"/>
          <p14:tracePt t="32035" x="1274763" y="1530350"/>
          <p14:tracePt t="32039" x="1274763" y="1522413"/>
          <p14:tracePt t="32043" x="1266825" y="1522413"/>
          <p14:tracePt t="32049" x="1258888" y="1522413"/>
          <p14:tracePt t="32051" x="1258888" y="1514475"/>
          <p14:tracePt t="32053" x="1250950" y="1514475"/>
          <p14:tracePt t="32059" x="1243013" y="1514475"/>
          <p14:tracePt t="32062" x="1235075" y="1506538"/>
          <p14:tracePt t="32066" x="1227138" y="1506538"/>
          <p14:tracePt t="32069" x="1219200" y="1506538"/>
          <p14:tracePt t="32073" x="1211263" y="1506538"/>
          <p14:tracePt t="32076" x="1203325" y="1498600"/>
          <p14:tracePt t="32082" x="1195388" y="1498600"/>
          <p14:tracePt t="32087" x="1187450" y="1498600"/>
          <p14:tracePt t="32093" x="1179513" y="1498600"/>
          <p14:tracePt t="32099" x="1179513" y="1490663"/>
          <p14:tracePt t="32101" x="1171575" y="1490663"/>
          <p14:tracePt t="32109" x="1163638" y="1490663"/>
          <p14:tracePt t="32117" x="1155700" y="1490663"/>
          <p14:tracePt t="32136" x="1147763" y="1490663"/>
          <p14:tracePt t="32149" x="1139825" y="1490663"/>
          <p14:tracePt t="32161" x="1131888" y="1490663"/>
          <p14:tracePt t="32171" x="1123950" y="1490663"/>
          <p14:tracePt t="32179" x="1116013" y="1490663"/>
          <p14:tracePt t="32195" x="1108075" y="1490663"/>
          <p14:tracePt t="32252" x="1100138" y="1490663"/>
          <p14:tracePt t="32263" x="1100138" y="1498600"/>
          <p14:tracePt t="32264" x="1092200" y="1498600"/>
          <p14:tracePt t="32269" x="1084263" y="1498600"/>
          <p14:tracePt t="32275" x="1084263" y="1506538"/>
          <p14:tracePt t="32276" x="1076325" y="1506538"/>
          <p14:tracePt t="32281" x="1076325" y="1514475"/>
          <p14:tracePt t="32282" x="1068388" y="1514475"/>
          <p14:tracePt t="32285" x="1068388" y="1522413"/>
          <p14:tracePt t="32289" x="1060450" y="1522413"/>
          <p14:tracePt t="32291" x="1052513" y="1530350"/>
          <p14:tracePt t="32296" x="1052513" y="1538288"/>
          <p14:tracePt t="32299" x="1044575" y="1538288"/>
          <p14:tracePt t="32303" x="1044575" y="1547813"/>
          <p14:tracePt t="32305" x="1036638" y="1547813"/>
          <p14:tracePt t="32307" x="1036638" y="1555750"/>
          <p14:tracePt t="32313" x="1028700" y="1563688"/>
          <p14:tracePt t="32319" x="1020763" y="1571625"/>
          <p14:tracePt t="32326" x="1012825" y="1579563"/>
          <p14:tracePt t="32331" x="1012825" y="1587500"/>
          <p14:tracePt t="32339" x="1012825" y="1595438"/>
          <p14:tracePt t="32341" x="1004888" y="1595438"/>
          <p14:tracePt t="32345" x="1004888" y="1603375"/>
          <p14:tracePt t="32348" x="996950" y="1603375"/>
          <p14:tracePt t="32353" x="989013" y="1611313"/>
          <p14:tracePt t="32359" x="989013" y="1619250"/>
          <p14:tracePt t="32363" x="989013" y="1627188"/>
          <p14:tracePt t="32369" x="981075" y="1635125"/>
          <p14:tracePt t="32373" x="981075" y="1643063"/>
          <p14:tracePt t="32379" x="973138" y="1651000"/>
          <p14:tracePt t="32381" x="973138" y="1658938"/>
          <p14:tracePt t="32385" x="973138" y="1666875"/>
          <p14:tracePt t="32388" x="973138" y="1682750"/>
          <p14:tracePt t="32393" x="965200" y="1690688"/>
          <p14:tracePt t="32397" x="965200" y="1698625"/>
          <p14:tracePt t="32399" x="965200" y="1714500"/>
          <p14:tracePt t="32403" x="965200" y="1730375"/>
          <p14:tracePt t="32405" x="965200" y="1738313"/>
          <p14:tracePt t="32409" x="965200" y="1754188"/>
          <p14:tracePt t="32411" x="965200" y="1762125"/>
          <p14:tracePt t="32413" x="965200" y="1770063"/>
          <p14:tracePt t="32415" x="965200" y="1778000"/>
          <p14:tracePt t="32417" x="965200" y="1793875"/>
          <p14:tracePt t="32419" x="965200" y="1801813"/>
          <p14:tracePt t="32420" x="965200" y="1809750"/>
          <p14:tracePt t="32422" x="973138" y="1817688"/>
          <p14:tracePt t="32424" x="981075" y="1825625"/>
          <p14:tracePt t="32427" x="981075" y="1841500"/>
          <p14:tracePt t="32429" x="981075" y="1849438"/>
          <p14:tracePt t="32430" x="989013" y="1857375"/>
          <p14:tracePt t="32433" x="996950" y="1865313"/>
          <p14:tracePt t="32435" x="996950" y="1873250"/>
          <p14:tracePt t="32437" x="1004888" y="1881188"/>
          <p14:tracePt t="32438" x="1004888" y="1890713"/>
          <p14:tracePt t="32440" x="1004888" y="1898650"/>
          <p14:tracePt t="32442" x="1012825" y="1906588"/>
          <p14:tracePt t="32444" x="1020763" y="1906588"/>
          <p14:tracePt t="32446" x="1020763" y="1914525"/>
          <p14:tracePt t="32448" x="1028700" y="1922463"/>
          <p14:tracePt t="32451" x="1028700" y="1930400"/>
          <p14:tracePt t="32453" x="1036638" y="1930400"/>
          <p14:tracePt t="32454" x="1044575" y="1938338"/>
          <p14:tracePt t="32457" x="1044575" y="1946275"/>
          <p14:tracePt t="32459" x="1044575" y="1954213"/>
          <p14:tracePt t="32461" x="1052513" y="1954213"/>
          <p14:tracePt t="32463" x="1052513" y="1962150"/>
          <p14:tracePt t="32464" x="1060450" y="1962150"/>
          <p14:tracePt t="32466" x="1060450" y="1970088"/>
          <p14:tracePt t="32469" x="1068388" y="1978025"/>
          <p14:tracePt t="32470" x="1076325" y="1978025"/>
          <p14:tracePt t="32472" x="1076325" y="1985963"/>
          <p14:tracePt t="32477" x="1084263" y="1993900"/>
          <p14:tracePt t="32478" x="1084263" y="2001838"/>
          <p14:tracePt t="32480" x="1092200" y="2009775"/>
          <p14:tracePt t="32485" x="1100138" y="2017713"/>
          <p14:tracePt t="32487" x="1108075" y="2017713"/>
          <p14:tracePt t="32488" x="1108075" y="2033588"/>
          <p14:tracePt t="32490" x="1116013" y="2033588"/>
          <p14:tracePt t="32493" x="1116013" y="2041525"/>
          <p14:tracePt t="32496" x="1123950" y="2057400"/>
          <p14:tracePt t="32499" x="1131888" y="2057400"/>
          <p14:tracePt t="32501" x="1131888" y="2065338"/>
          <p14:tracePt t="32502" x="1139825" y="2065338"/>
          <p14:tracePt t="32504" x="1139825" y="2081213"/>
          <p14:tracePt t="32509" x="1147763" y="2089150"/>
          <p14:tracePt t="32512" x="1155700" y="2097088"/>
          <p14:tracePt t="32515" x="1155700" y="2105025"/>
          <p14:tracePt t="32516" x="1163638" y="2112963"/>
          <p14:tracePt t="32520" x="1171575" y="2120900"/>
          <p14:tracePt t="32525" x="1171575" y="2128838"/>
          <p14:tracePt t="32526" x="1179513" y="2128838"/>
          <p14:tracePt t="32531" x="1179513" y="2136775"/>
          <p14:tracePt t="32532" x="1187450" y="2144713"/>
          <p14:tracePt t="32536" x="1195388" y="2144713"/>
          <p14:tracePt t="32538" x="1195388" y="2152650"/>
          <p14:tracePt t="32553" x="1203325" y="2152650"/>
          <p14:tracePt t="32667" x="1211263" y="2152650"/>
          <p14:tracePt t="32676" x="1219200" y="2152650"/>
          <p14:tracePt t="32683" x="1227138" y="2152650"/>
          <p14:tracePt t="32693" x="1235075" y="2152650"/>
          <p14:tracePt t="32703" x="1243013" y="2152650"/>
          <p14:tracePt t="32711" x="1250950" y="2152650"/>
          <p14:tracePt t="32717" x="1258888" y="2152650"/>
          <p14:tracePt t="32727" x="1266825" y="2152650"/>
          <p14:tracePt t="32733" x="1266825" y="2144713"/>
          <p14:tracePt t="32735" x="1274763" y="2144713"/>
          <p14:tracePt t="32745" x="1284288" y="2144713"/>
          <p14:tracePt t="32747" x="1284288" y="2136775"/>
          <p14:tracePt t="32749" x="1292225" y="2136775"/>
          <p14:tracePt t="32755" x="1300163" y="2136775"/>
          <p14:tracePt t="32765" x="1308100" y="2136775"/>
          <p14:tracePt t="32773" x="1316038" y="2136775"/>
          <p14:tracePt t="32783" x="1323975" y="2136775"/>
          <p14:tracePt t="32791" x="1331913" y="2136775"/>
          <p14:tracePt t="32797" x="1331913" y="2128838"/>
          <p14:tracePt t="32807" x="1339850" y="2128838"/>
          <p14:tracePt t="32839" x="1347788" y="2128838"/>
          <p14:tracePt t="32895" x="1347788" y="2120900"/>
          <p14:tracePt t="32915" x="1355725" y="2120900"/>
          <p14:tracePt t="32925" x="1363663" y="2120900"/>
          <p14:tracePt t="32927" x="1363663" y="2112963"/>
          <p14:tracePt t="32935" x="1363663" y="2105025"/>
          <p14:tracePt t="32959" x="1371600" y="2105025"/>
          <p14:tracePt t="32971" x="1371600" y="2097088"/>
          <p14:tracePt t="34991" x="1379538" y="2097088"/>
          <p14:tracePt t="34995" x="1395413" y="2097088"/>
          <p14:tracePt t="34997" x="1403350" y="2097088"/>
          <p14:tracePt t="34999" x="1411288" y="2089150"/>
          <p14:tracePt t="35002" x="1427163" y="2089150"/>
          <p14:tracePt t="35003" x="1458913" y="2081213"/>
          <p14:tracePt t="35005" x="1474788" y="2081213"/>
          <p14:tracePt t="35007" x="1498600" y="2073275"/>
          <p14:tracePt t="35009" x="1522413" y="2073275"/>
          <p14:tracePt t="35011" x="1554163" y="2073275"/>
          <p14:tracePt t="35013" x="1577975" y="2073275"/>
          <p14:tracePt t="35015" x="1609725" y="2073275"/>
          <p14:tracePt t="35017" x="1641475" y="2073275"/>
          <p14:tracePt t="35019" x="1666875" y="2073275"/>
          <p14:tracePt t="35021" x="1698625" y="2065338"/>
          <p14:tracePt t="35024" x="1730375" y="2065338"/>
          <p14:tracePt t="35025" x="1754188" y="2057400"/>
          <p14:tracePt t="35027" x="1801813" y="2057400"/>
          <p14:tracePt t="35029" x="1833563" y="2057400"/>
          <p14:tracePt t="35031" x="1865313" y="2049463"/>
          <p14:tracePt t="35033" x="1912938" y="2041525"/>
          <p14:tracePt t="35035" x="1944688" y="2041525"/>
          <p14:tracePt t="35037" x="1984375" y="2041525"/>
          <p14:tracePt t="35039" x="2025650" y="2033588"/>
          <p14:tracePt t="35041" x="2057400" y="2033588"/>
          <p14:tracePt t="35043" x="2105025" y="2033588"/>
          <p14:tracePt t="35045" x="2136775" y="2025650"/>
          <p14:tracePt t="35047" x="2168525" y="2025650"/>
          <p14:tracePt t="35049" x="2200275" y="2017713"/>
          <p14:tracePt t="35051" x="2232025" y="2017713"/>
          <p14:tracePt t="35052" x="2271713" y="2009775"/>
          <p14:tracePt t="35056" x="2295525" y="2009775"/>
          <p14:tracePt t="35057" x="2319338" y="2001838"/>
          <p14:tracePt t="35059" x="2351088" y="2001838"/>
          <p14:tracePt t="35061" x="2366963" y="1993900"/>
          <p14:tracePt t="35063" x="2392363" y="1993900"/>
          <p14:tracePt t="35065" x="2416175" y="1993900"/>
          <p14:tracePt t="35067" x="2432050" y="1993900"/>
          <p14:tracePt t="35069" x="2455863" y="1993900"/>
          <p14:tracePt t="35072" x="2471738" y="1985963"/>
          <p14:tracePt t="35073" x="2487613" y="1985963"/>
          <p14:tracePt t="35075" x="2503488" y="1978025"/>
          <p14:tracePt t="35077" x="2511425" y="1978025"/>
          <p14:tracePt t="35079" x="2527300" y="1978025"/>
          <p14:tracePt t="35081" x="2535238" y="1978025"/>
          <p14:tracePt t="35083" x="2543175" y="1970088"/>
          <p14:tracePt t="35085" x="2559050" y="1970088"/>
          <p14:tracePt t="35088" x="2566988" y="1962150"/>
          <p14:tracePt t="35091" x="2582863" y="1962150"/>
          <p14:tracePt t="35097" x="2590800" y="1962150"/>
          <p14:tracePt t="35101" x="2590800" y="1954213"/>
          <p14:tracePt t="35102" x="2598738" y="1954213"/>
          <p14:tracePt t="35107" x="2598738" y="1946275"/>
          <p14:tracePt t="35109" x="2606675" y="1946275"/>
          <p14:tracePt t="35117" x="2614613" y="1946275"/>
          <p14:tracePt t="35120" x="2614613" y="1938338"/>
          <p14:tracePt t="35126" x="2622550" y="1938338"/>
          <p14:tracePt t="35130" x="2622550" y="1930400"/>
          <p14:tracePt t="35137" x="2630488" y="1930400"/>
          <p14:tracePt t="35140" x="2638425" y="1922463"/>
          <p14:tracePt t="35147" x="2646363" y="1922463"/>
          <p14:tracePt t="35152" x="2654300" y="1914525"/>
          <p14:tracePt t="35154" x="2662238" y="1914525"/>
          <p14:tracePt t="35158" x="2670175" y="1906588"/>
          <p14:tracePt t="35163" x="2678113" y="1906588"/>
          <p14:tracePt t="35165" x="2686050" y="1906588"/>
          <p14:tracePt t="35169" x="2693988" y="1906588"/>
          <p14:tracePt t="35170" x="2701925" y="1906588"/>
          <p14:tracePt t="35172" x="2709863" y="1898650"/>
          <p14:tracePt t="35174" x="2717800" y="1898650"/>
          <p14:tracePt t="35176" x="2725738" y="1898650"/>
          <p14:tracePt t="35178" x="2733675" y="1898650"/>
          <p14:tracePt t="35183" x="2751138" y="1898650"/>
          <p14:tracePt t="35185" x="2759075" y="1898650"/>
          <p14:tracePt t="35188" x="2774950" y="1898650"/>
          <p14:tracePt t="35191" x="2782888" y="1890713"/>
          <p14:tracePt t="35192" x="2790825" y="1890713"/>
          <p14:tracePt t="35194" x="2798763" y="1890713"/>
          <p14:tracePt t="35198" x="2806700" y="1890713"/>
          <p14:tracePt t="35201" x="2814638" y="1890713"/>
          <p14:tracePt t="35203" x="2822575" y="1890713"/>
          <p14:tracePt t="35206" x="2830513" y="1890713"/>
          <p14:tracePt t="35208" x="2830513" y="1881188"/>
          <p14:tracePt t="35210" x="2838450" y="1881188"/>
          <p14:tracePt t="35212" x="2846388" y="1881188"/>
          <p14:tracePt t="35219" x="2854325" y="1881188"/>
          <p14:tracePt t="35227" x="2862263" y="1881188"/>
          <p14:tracePt t="35235" x="2870200" y="1881188"/>
          <p14:tracePt t="35239" x="2878138" y="1881188"/>
          <p14:tracePt t="35251" x="2886075" y="1881188"/>
          <p14:tracePt t="35265" x="2894013" y="1881188"/>
          <p14:tracePt t="35277" x="2901950" y="1881188"/>
          <p14:tracePt t="35283" x="2909888" y="1881188"/>
          <p14:tracePt t="35291" x="2917825" y="1881188"/>
          <p14:tracePt t="35297" x="2917825" y="1873250"/>
          <p14:tracePt t="35302" x="2925763" y="1873250"/>
          <p14:tracePt t="35307" x="2933700" y="1873250"/>
          <p14:tracePt t="35313" x="2941638" y="1873250"/>
          <p14:tracePt t="35321" x="2949575" y="1873250"/>
          <p14:tracePt t="35329" x="2957513" y="1873250"/>
          <p14:tracePt t="35341" x="2965450" y="1873250"/>
          <p14:tracePt t="35352" x="2973388" y="1873250"/>
          <p14:tracePt t="35455" x="2981325" y="1873250"/>
          <p14:tracePt t="35463" x="2989263" y="1873250"/>
          <p14:tracePt t="35469" x="2997200" y="1873250"/>
          <p14:tracePt t="35473" x="3005138" y="1873250"/>
          <p14:tracePt t="35485" x="3013075" y="1873250"/>
          <p14:tracePt t="35505" x="3021013" y="1873250"/>
          <p14:tracePt t="35563" x="3028950" y="1873250"/>
          <p14:tracePt t="35580" x="3036888" y="1873250"/>
          <p14:tracePt t="35767" x="3044825" y="1873250"/>
          <p14:tracePt t="35779" x="3052763" y="1873250"/>
          <p14:tracePt t="35789" x="3052763" y="1881188"/>
          <p14:tracePt t="35793" x="3060700" y="1881188"/>
          <p14:tracePt t="35807" x="3060700" y="1890713"/>
          <p14:tracePt t="35817" x="3068638" y="1890713"/>
          <p14:tracePt t="35847" x="3076575" y="1890713"/>
          <p14:tracePt t="35877" x="3084513" y="1890713"/>
          <p14:tracePt t="35891" x="3092450" y="1890713"/>
          <p14:tracePt t="35927" x="3100388" y="1890713"/>
          <p14:tracePt t="36073" x="3109913" y="1890713"/>
          <p14:tracePt t="36203" x="3117850" y="1890713"/>
          <p14:tracePt t="36213" x="3125788" y="1890713"/>
          <p14:tracePt t="36225" x="3133725" y="1890713"/>
          <p14:tracePt t="36231" x="3141663" y="1890713"/>
          <p14:tracePt t="36249" x="3149600" y="1890713"/>
          <p14:tracePt t="36269" x="3157538" y="1890713"/>
          <p14:tracePt t="36477" x="3165475" y="1890713"/>
          <p14:tracePt t="36484" x="3173413" y="1890713"/>
          <p14:tracePt t="36489" x="3181350" y="1890713"/>
          <p14:tracePt t="36497" x="3189288" y="1890713"/>
          <p14:tracePt t="36505" x="3197225" y="1890713"/>
          <p14:tracePt t="36510" x="3205163" y="1890713"/>
          <p14:tracePt t="36525" x="3213100" y="1890713"/>
          <p14:tracePt t="37005" x="3221038" y="1890713"/>
          <p14:tracePt t="37035" x="3228975" y="1890713"/>
          <p14:tracePt t="37037" x="3236913" y="1890713"/>
          <p14:tracePt t="37045" x="3244850" y="1890713"/>
          <p14:tracePt t="37059" x="3252788" y="1890713"/>
          <p14:tracePt t="37089" x="3260725" y="1890713"/>
          <p14:tracePt t="37130" x="3268663" y="1890713"/>
          <p14:tracePt t="37161" x="3276600" y="1890713"/>
          <p14:tracePt t="37237" x="3284538" y="1890713"/>
          <p14:tracePt t="37265" x="3284538" y="1898650"/>
          <p14:tracePt t="37413" x="3284538" y="1906588"/>
          <p14:tracePt t="37419" x="3284538" y="1914525"/>
          <p14:tracePt t="37425" x="3284538" y="1922463"/>
          <p14:tracePt t="37427" x="3276600" y="1930400"/>
          <p14:tracePt t="37431" x="3276600" y="1938338"/>
          <p14:tracePt t="37433" x="3268663" y="1946275"/>
          <p14:tracePt t="37437" x="3268663" y="1954213"/>
          <p14:tracePt t="37439" x="3260725" y="1962150"/>
          <p14:tracePt t="37441" x="3260725" y="1970088"/>
          <p14:tracePt t="37443" x="3260725" y="1978025"/>
          <p14:tracePt t="37445" x="3252788" y="1993900"/>
          <p14:tracePt t="37447" x="3244850" y="2001838"/>
          <p14:tracePt t="37449" x="3244850" y="2009775"/>
          <p14:tracePt t="37452" x="3244850" y="2025650"/>
          <p14:tracePt t="37453" x="3236913" y="2033588"/>
          <p14:tracePt t="37455" x="3228975" y="2041525"/>
          <p14:tracePt t="37457" x="3228975" y="2057400"/>
          <p14:tracePt t="37459" x="3221038" y="2065338"/>
          <p14:tracePt t="37463" x="3213100" y="2089150"/>
          <p14:tracePt t="37464" x="3205163" y="2097088"/>
          <p14:tracePt t="37466" x="3205163" y="2105025"/>
          <p14:tracePt t="37469" x="3197225" y="2128838"/>
          <p14:tracePt t="37470" x="3189288" y="2128838"/>
          <p14:tracePt t="37472" x="3189288" y="2136775"/>
          <p14:tracePt t="37474" x="3181350" y="2152650"/>
          <p14:tracePt t="37476" x="3181350" y="2160588"/>
          <p14:tracePt t="37479" x="3173413" y="2176463"/>
          <p14:tracePt t="37481" x="3165475" y="2192338"/>
          <p14:tracePt t="37482" x="3165475" y="2200275"/>
          <p14:tracePt t="37485" x="3157538" y="2216150"/>
          <p14:tracePt t="37487" x="3149600" y="2233613"/>
          <p14:tracePt t="37488" x="3141663" y="2241550"/>
          <p14:tracePt t="37490" x="3141663" y="2257425"/>
          <p14:tracePt t="37492" x="3133725" y="2265363"/>
          <p14:tracePt t="37495" x="3133725" y="2281238"/>
          <p14:tracePt t="37496" x="3125788" y="2297113"/>
          <p14:tracePt t="37498" x="3117850" y="2305050"/>
          <p14:tracePt t="37501" x="3117850" y="2328863"/>
          <p14:tracePt t="37503" x="3109913" y="2336800"/>
          <p14:tracePt t="37504" x="3100388" y="2344738"/>
          <p14:tracePt t="37506" x="3100388" y="2368550"/>
          <p14:tracePt t="37509" x="3092450" y="2376488"/>
          <p14:tracePt t="37510" x="3076575" y="2392363"/>
          <p14:tracePt t="37512" x="3076575" y="2408238"/>
          <p14:tracePt t="37515" x="3068638" y="2424113"/>
          <p14:tracePt t="37516" x="3060700" y="2439988"/>
          <p14:tracePt t="37518" x="3060700" y="2447925"/>
          <p14:tracePt t="37520" x="3052763" y="2463800"/>
          <p14:tracePt t="37523" x="3044825" y="2479675"/>
          <p14:tracePt t="37524" x="3036888" y="2495550"/>
          <p14:tracePt t="37526" x="3036888" y="2503488"/>
          <p14:tracePt t="37528" x="3028950" y="2527300"/>
          <p14:tracePt t="37531" x="3021013" y="2543175"/>
          <p14:tracePt t="37532" x="3013075" y="2551113"/>
          <p14:tracePt t="37534" x="3013075" y="2559050"/>
          <p14:tracePt t="37537" x="3013075" y="2584450"/>
          <p14:tracePt t="37538" x="3005138" y="2592388"/>
          <p14:tracePt t="37540" x="2997200" y="2600325"/>
          <p14:tracePt t="37542" x="2997200" y="2616200"/>
          <p14:tracePt t="37544" x="2997200" y="2632075"/>
          <p14:tracePt t="37546" x="2989263" y="2640013"/>
          <p14:tracePt t="37549" x="2989263" y="2647950"/>
          <p14:tracePt t="37551" x="2981325" y="2663825"/>
          <p14:tracePt t="37554" x="2981325" y="2679700"/>
          <p14:tracePt t="37557" x="2973388" y="2687638"/>
          <p14:tracePt t="37558" x="2973388" y="2695575"/>
          <p14:tracePt t="37560" x="2973388" y="2703513"/>
          <p14:tracePt t="37565" x="2973388" y="2719388"/>
          <p14:tracePt t="37566" x="2965450" y="2719388"/>
          <p14:tracePt t="37569" x="2965450" y="2727325"/>
          <p14:tracePt t="37570" x="2957513" y="2735263"/>
          <p14:tracePt t="37572" x="2957513" y="2743200"/>
          <p14:tracePt t="37576" x="2957513" y="2751138"/>
          <p14:tracePt t="37578" x="2949575" y="2751138"/>
          <p14:tracePt t="37580" x="2949575" y="2767013"/>
          <p14:tracePt t="37584" x="2949575" y="2774950"/>
          <p14:tracePt t="37586" x="2941638" y="2774950"/>
          <p14:tracePt t="37588" x="2941638" y="2782888"/>
          <p14:tracePt t="37592" x="2941638" y="2790825"/>
          <p14:tracePt t="37596" x="2933700" y="2806700"/>
          <p14:tracePt t="37601" x="2925763" y="2814638"/>
          <p14:tracePt t="37605" x="2925763" y="2822575"/>
          <p14:tracePt t="37608" x="2925763" y="2830513"/>
          <p14:tracePt t="37613" x="2925763" y="2838450"/>
          <p14:tracePt t="37614" x="2917825" y="2838450"/>
          <p14:tracePt t="37616" x="2917825" y="2846388"/>
          <p14:tracePt t="37619" x="2909888" y="2846388"/>
          <p14:tracePt t="37623" x="2909888" y="2854325"/>
          <p14:tracePt t="37626" x="2909888" y="2862263"/>
          <p14:tracePt t="37628" x="2909888" y="2870200"/>
          <p14:tracePt t="37630" x="2901950" y="2870200"/>
          <p14:tracePt t="37632" x="2901950" y="2878138"/>
          <p14:tracePt t="37636" x="2901950" y="2886075"/>
          <p14:tracePt t="37641" x="2894013" y="2894013"/>
          <p14:tracePt t="37645" x="2894013" y="2909888"/>
          <p14:tracePt t="37650" x="2886075" y="2919413"/>
          <p14:tracePt t="37651" x="2886075" y="2927350"/>
          <p14:tracePt t="37652" x="2878138" y="2935288"/>
          <p14:tracePt t="37654" x="2878138" y="2943225"/>
          <p14:tracePt t="37659" x="2878138" y="2951163"/>
          <p14:tracePt t="37660" x="2870200" y="2959100"/>
          <p14:tracePt t="37662" x="2870200" y="2967038"/>
          <p14:tracePt t="37665" x="2870200" y="2974975"/>
          <p14:tracePt t="37666" x="2870200" y="2982913"/>
          <p14:tracePt t="37670" x="2862263" y="2998788"/>
          <p14:tracePt t="37672" x="2854325" y="3014663"/>
          <p14:tracePt t="37676" x="2854325" y="3022600"/>
          <p14:tracePt t="37678" x="2854325" y="3030538"/>
          <p14:tracePt t="37680" x="2846388" y="3030538"/>
          <p14:tracePt t="37682" x="2846388" y="3046413"/>
          <p14:tracePt t="37686" x="2846388" y="3054350"/>
          <p14:tracePt t="37688" x="2846388" y="3062288"/>
          <p14:tracePt t="37690" x="2838450" y="3070225"/>
          <p14:tracePt t="37695" x="2838450" y="3078163"/>
          <p14:tracePt t="37696" x="2830513" y="3078163"/>
          <p14:tracePt t="37699" x="2830513" y="3086100"/>
          <p14:tracePt t="37703" x="2830513" y="3094038"/>
          <p14:tracePt t="37708" x="2830513" y="3101975"/>
          <p14:tracePt t="37713" x="2830513" y="3109913"/>
          <p14:tracePt t="37721" x="2830513" y="3117850"/>
          <p14:tracePt t="37726" x="2830513" y="3125788"/>
          <p14:tracePt t="37731" x="2830513" y="3133725"/>
          <p14:tracePt t="37733" x="2822575" y="3133725"/>
          <p14:tracePt t="37735" x="2822575" y="3141663"/>
          <p14:tracePt t="37739" x="2822575" y="3149600"/>
          <p14:tracePt t="37742" x="2822575" y="3157538"/>
          <p14:tracePt t="37745" x="2822575" y="3165475"/>
          <p14:tracePt t="37749" x="2822575" y="3173413"/>
          <p14:tracePt t="37753" x="2822575" y="3181350"/>
          <p14:tracePt t="37754" x="2822575" y="3189288"/>
          <p14:tracePt t="37756" x="2822575" y="3197225"/>
          <p14:tracePt t="37760" x="2822575" y="3205163"/>
          <p14:tracePt t="37764" x="2822575" y="3213100"/>
          <p14:tracePt t="37768" x="2822575" y="3221038"/>
          <p14:tracePt t="37770" x="2822575" y="3228975"/>
          <p14:tracePt t="37776" x="2822575" y="3236913"/>
          <p14:tracePt t="37780" x="2822575" y="3244850"/>
          <p14:tracePt t="37793" x="2822575" y="3252788"/>
          <p14:tracePt t="37853" x="2822575" y="3262313"/>
          <p14:tracePt t="37854" x="2830513" y="3262313"/>
          <p14:tracePt t="37879" x="2838450" y="3262313"/>
          <p14:tracePt t="37969" x="2846388" y="3262313"/>
          <p14:tracePt t="37975" x="2854325" y="3262313"/>
          <p14:tracePt t="37981" x="2862263" y="3262313"/>
          <p14:tracePt t="37985" x="2870200" y="3262313"/>
          <p14:tracePt t="37991" x="2878138" y="3262313"/>
          <p14:tracePt t="37997" x="2886075" y="3262313"/>
          <p14:tracePt t="38003" x="2894013" y="3262313"/>
          <p14:tracePt t="38007" x="2901950" y="3262313"/>
          <p14:tracePt t="38015" x="2909888" y="3262313"/>
          <p14:tracePt t="38023" x="2917825" y="3262313"/>
          <p14:tracePt t="38033" x="2925763" y="3262313"/>
          <p14:tracePt t="38037" x="2933700" y="3262313"/>
          <p14:tracePt t="38041" x="2933700" y="3252788"/>
          <p14:tracePt t="38043" x="2941638" y="3252788"/>
          <p14:tracePt t="38052" x="2949575" y="3252788"/>
          <p14:tracePt t="38057" x="2957513" y="3252788"/>
          <p14:tracePt t="38059" x="2965450" y="3244850"/>
          <p14:tracePt t="38065" x="2973388" y="3244850"/>
          <p14:tracePt t="38068" x="2981325" y="3244850"/>
          <p14:tracePt t="38073" x="2989263" y="3244850"/>
          <p14:tracePt t="38075" x="2997200" y="3244850"/>
          <p14:tracePt t="38077" x="2997200" y="3236913"/>
          <p14:tracePt t="38079" x="3005138" y="3236913"/>
          <p14:tracePt t="38083" x="3013075" y="3236913"/>
          <p14:tracePt t="38088" x="3021013" y="3236913"/>
          <p14:tracePt t="38089" x="3028950" y="3236913"/>
          <p14:tracePt t="38091" x="3028950" y="3228975"/>
          <p14:tracePt t="38095" x="3036888" y="3228975"/>
          <p14:tracePt t="38099" x="3044825" y="3228975"/>
          <p14:tracePt t="38103" x="3044825" y="3221038"/>
          <p14:tracePt t="38105" x="3052763" y="3221038"/>
          <p14:tracePt t="38115" x="3060700" y="3221038"/>
          <p14:tracePt t="38123" x="3068638" y="3221038"/>
          <p14:tracePt t="38139" x="3076575" y="3221038"/>
          <p14:tracePt t="38149" x="3076575" y="3213100"/>
          <p14:tracePt t="38158" x="3084513" y="3213100"/>
          <p14:tracePt t="38165" x="3092450" y="3213100"/>
          <p14:tracePt t="38169" x="3100388" y="3213100"/>
          <p14:tracePt t="38170" x="3100388" y="3205163"/>
          <p14:tracePt t="38175" x="3109913" y="3205163"/>
          <p14:tracePt t="38181" x="3117850" y="3205163"/>
          <p14:tracePt t="38182" x="3117850" y="3197225"/>
          <p14:tracePt t="38186" x="3125788" y="3197225"/>
          <p14:tracePt t="38188" x="3133725" y="3189288"/>
          <p14:tracePt t="38195" x="3141663" y="3189288"/>
          <p14:tracePt t="38197" x="3141663" y="3181350"/>
          <p14:tracePt t="38199" x="3149600" y="3181350"/>
          <p14:tracePt t="38203" x="3149600" y="3173413"/>
          <p14:tracePt t="38205" x="3157538" y="3173413"/>
          <p14:tracePt t="38207" x="3165475" y="3173413"/>
          <p14:tracePt t="38208" x="3165475" y="3165475"/>
          <p14:tracePt t="38213" x="3165475" y="3157538"/>
          <p14:tracePt t="38216" x="3173413" y="3157538"/>
          <p14:tracePt t="38219" x="3173413" y="3149600"/>
          <p14:tracePt t="38223" x="3181350" y="3149600"/>
          <p14:tracePt t="38225" x="3181350" y="3141663"/>
          <p14:tracePt t="38230" x="3189288" y="3133725"/>
          <p14:tracePt t="38232" x="3189288" y="3125788"/>
          <p14:tracePt t="38235" x="3197225" y="3125788"/>
          <p14:tracePt t="38239" x="3197225" y="3117850"/>
          <p14:tracePt t="38244" x="3205163" y="3117850"/>
          <p14:tracePt t="38247" x="3205163" y="3109913"/>
          <p14:tracePt t="38254" x="3213100" y="3101975"/>
          <p14:tracePt t="38263" x="3213100" y="3094038"/>
          <p14:tracePt t="38264" x="3221038" y="3094038"/>
          <p14:tracePt t="38267" x="3221038" y="3086100"/>
          <p14:tracePt t="38269" x="3228975" y="3086100"/>
          <p14:tracePt t="38275" x="3228975" y="3078163"/>
          <p14:tracePt t="38279" x="3236913" y="3078163"/>
          <p14:tracePt t="38283" x="3236913" y="3070225"/>
          <p14:tracePt t="38289" x="3244850" y="3070225"/>
          <p14:tracePt t="38291" x="3244850" y="3062288"/>
          <p14:tracePt t="38293" x="3244850" y="3054350"/>
          <p14:tracePt t="38299" x="3252788" y="3054350"/>
          <p14:tracePt t="38302" x="3260725" y="3054350"/>
          <p14:tracePt t="38303" x="3260725" y="3046413"/>
          <p14:tracePt t="38309" x="3268663" y="3038475"/>
          <p14:tracePt t="38315" x="3276600" y="3038475"/>
          <p14:tracePt t="38317" x="3276600" y="3030538"/>
          <p14:tracePt t="38320" x="3276600" y="3022600"/>
          <p14:tracePt t="38321" x="3284538" y="3022600"/>
          <p14:tracePt t="38325" x="3292475" y="3014663"/>
          <p14:tracePt t="38331" x="3292475" y="3006725"/>
          <p14:tracePt t="38333" x="3300413" y="3006725"/>
          <p14:tracePt t="38338" x="3300413" y="2998788"/>
          <p14:tracePt t="38339" x="3308350" y="2990850"/>
          <p14:tracePt t="38343" x="3308350" y="2982913"/>
          <p14:tracePt t="38345" x="3316288" y="2982913"/>
          <p14:tracePt t="38349" x="3316288" y="2974975"/>
          <p14:tracePt t="38352" x="3324225" y="2974975"/>
          <p14:tracePt t="38355" x="3332163" y="2967038"/>
          <p14:tracePt t="38357" x="3332163" y="2959100"/>
          <p14:tracePt t="38361" x="3340100" y="2959100"/>
          <p14:tracePt t="38363" x="3340100" y="2951163"/>
          <p14:tracePt t="38367" x="3348038" y="2951163"/>
          <p14:tracePt t="38369" x="3348038" y="2943225"/>
          <p14:tracePt t="38373" x="3355975" y="2943225"/>
          <p14:tracePt t="38375" x="3363913" y="2935288"/>
          <p14:tracePt t="38379" x="3363913" y="2927350"/>
          <p14:tracePt t="38383" x="3371850" y="2927350"/>
          <p14:tracePt t="38385" x="3371850" y="2919413"/>
          <p14:tracePt t="38386" x="3379788" y="2919413"/>
          <p14:tracePt t="38391" x="3379788" y="2909888"/>
          <p14:tracePt t="38394" x="3387725" y="2909888"/>
          <p14:tracePt t="38397" x="3395663" y="2909888"/>
          <p14:tracePt t="38399" x="3395663" y="2901950"/>
          <p14:tracePt t="38401" x="3395663" y="2894013"/>
          <p14:tracePt t="38404" x="3403600" y="2894013"/>
          <p14:tracePt t="38409" x="3403600" y="2886075"/>
          <p14:tracePt t="38411" x="3411538" y="2886075"/>
          <p14:tracePt t="38415" x="3411538" y="2878138"/>
          <p14:tracePt t="38416" x="3419475" y="2878138"/>
          <p14:tracePt t="38420" x="3427413" y="2878138"/>
          <p14:tracePt t="38424" x="3427413" y="2870200"/>
          <p14:tracePt t="38429" x="3435350" y="2862263"/>
          <p14:tracePt t="38438" x="3443288" y="2854325"/>
          <p14:tracePt t="38445" x="3443288" y="2846388"/>
          <p14:tracePt t="38446" x="3451225" y="2846388"/>
          <p14:tracePt t="38451" x="3459163" y="2846388"/>
          <p14:tracePt t="38453" x="3459163" y="2838450"/>
          <p14:tracePt t="38458" x="3467100" y="2838450"/>
          <p14:tracePt t="38461" x="3467100" y="2830513"/>
          <p14:tracePt t="38465" x="3476625" y="2822575"/>
          <p14:tracePt t="38471" x="3484563" y="2814638"/>
          <p14:tracePt t="38474" x="3492500" y="2814638"/>
          <p14:tracePt t="38476" x="3492500" y="2806700"/>
          <p14:tracePt t="38482" x="3500438" y="2798763"/>
          <p14:tracePt t="38486" x="3500438" y="2790825"/>
          <p14:tracePt t="38490" x="3508375" y="2790825"/>
          <p14:tracePt t="38494" x="3508375" y="2782888"/>
          <p14:tracePt t="38496" x="3516313" y="2782888"/>
          <p14:tracePt t="38501" x="3524250" y="2782888"/>
          <p14:tracePt t="38507" x="3524250" y="2774950"/>
          <p14:tracePt t="38511" x="3532188" y="2774950"/>
          <p14:tracePt t="38522" x="3540125" y="2774950"/>
          <p14:tracePt t="38525" x="3540125" y="2767013"/>
          <p14:tracePt t="38531" x="3540125" y="2759075"/>
          <p14:tracePt t="38532" x="3548063" y="2759075"/>
          <p14:tracePt t="38543" x="3556000" y="2759075"/>
          <p14:tracePt t="38545" x="3556000" y="2751138"/>
          <p14:tracePt t="38547" x="3563938" y="2751138"/>
          <p14:tracePt t="38554" x="3571875" y="2743200"/>
          <p14:tracePt t="38561" x="3579813" y="2743200"/>
          <p14:tracePt t="38567" x="3587750" y="2735263"/>
          <p14:tracePt t="38570" x="3595688" y="2735263"/>
          <p14:tracePt t="38573" x="3595688" y="2727325"/>
          <p14:tracePt t="38577" x="3603625" y="2727325"/>
          <p14:tracePt t="38583" x="3603625" y="2719388"/>
          <p14:tracePt t="38585" x="3611563" y="2719388"/>
          <p14:tracePt t="38595" x="3619500" y="2719388"/>
          <p14:tracePt t="38596" x="3619500" y="2711450"/>
          <p14:tracePt t="38599" x="3627438" y="2711450"/>
          <p14:tracePt t="38610" x="3635375" y="2711450"/>
          <p14:tracePt t="38617" x="3635375" y="2703513"/>
          <p14:tracePt t="38630" x="3643313" y="2695575"/>
          <p14:tracePt t="38643" x="3651250" y="2695575"/>
          <p14:tracePt t="38650" x="3651250" y="2687638"/>
          <p14:tracePt t="38653" x="3659188" y="2687638"/>
          <p14:tracePt t="38660" x="3667125" y="2687638"/>
          <p14:tracePt t="38669" x="3675063" y="2679700"/>
          <p14:tracePt t="38677" x="3683000" y="2679700"/>
          <p14:tracePt t="38681" x="3690938" y="2679700"/>
          <p14:tracePt t="38683" x="3690938" y="2671763"/>
          <p14:tracePt t="38687" x="3698875" y="2671763"/>
          <p14:tracePt t="38689" x="3698875" y="2663825"/>
          <p14:tracePt t="38692" x="3706813" y="2663825"/>
          <p14:tracePt t="38701" x="3714750" y="2655888"/>
          <p14:tracePt t="38704" x="3722688" y="2655888"/>
          <p14:tracePt t="38711" x="3730625" y="2647950"/>
          <p14:tracePt t="38719" x="3738563" y="2647950"/>
          <p14:tracePt t="38722" x="3738563" y="2640013"/>
          <p14:tracePt t="38729" x="3746500" y="2640013"/>
          <p14:tracePt t="38730" x="3746500" y="2632075"/>
          <p14:tracePt t="38735" x="3754438" y="2632075"/>
          <p14:tracePt t="38746" x="3762375" y="2632075"/>
          <p14:tracePt t="38753" x="3762375" y="2624138"/>
          <p14:tracePt t="38763" x="3770313" y="2624138"/>
          <p14:tracePt t="38779" x="3778250" y="2624138"/>
          <p14:tracePt t="38783" x="3778250" y="2616200"/>
          <p14:tracePt t="38785" x="3786188" y="2616200"/>
          <p14:tracePt t="38797" x="3794125" y="2616200"/>
          <p14:tracePt t="38803" x="3794125" y="2608263"/>
          <p14:tracePt t="38805" x="3802063" y="2608263"/>
          <p14:tracePt t="38813" x="3802063" y="2600325"/>
          <p14:tracePt t="38815" x="3810000" y="2600325"/>
          <p14:tracePt t="38825" x="3817938" y="2600325"/>
          <p14:tracePt t="38827" x="3817938" y="2592388"/>
          <p14:tracePt t="38831" x="3825875" y="2592388"/>
          <p14:tracePt t="38837" x="3833813" y="2592388"/>
          <p14:tracePt t="38840" x="3833813" y="2584450"/>
          <p14:tracePt t="38847" x="3843338" y="2584450"/>
          <p14:tracePt t="38852" x="3843338" y="2576513"/>
          <p14:tracePt t="38855" x="3851275" y="2576513"/>
          <p14:tracePt t="38859" x="3859213" y="2576513"/>
          <p14:tracePt t="38867" x="3859213" y="2566988"/>
          <p14:tracePt t="38877" x="3867150" y="2566988"/>
          <p14:tracePt t="38879" x="3867150" y="2559050"/>
          <p14:tracePt t="38891" x="3875088" y="2559050"/>
          <p14:tracePt t="38913" x="3875088" y="2551113"/>
          <p14:tracePt t="38915" x="3883025" y="2551113"/>
          <p14:tracePt t="38921" x="3890963" y="2551113"/>
          <p14:tracePt t="38937" x="3898900" y="2543175"/>
          <p14:tracePt t="38952" x="3906838" y="2543175"/>
          <p14:tracePt t="38971" x="3922713" y="2527300"/>
          <p14:tracePt t="38979" x="3930650" y="2527300"/>
          <p14:tracePt t="38986" x="3930650" y="2519363"/>
          <p14:tracePt t="38993" x="3938588" y="2519363"/>
          <p14:tracePt t="39015" x="3946525" y="2511425"/>
          <p14:tracePt t="39023" x="3954463" y="2511425"/>
          <p14:tracePt t="39039" x="3962400" y="2503488"/>
          <p14:tracePt t="39054" x="3962400" y="2495550"/>
          <p14:tracePt t="39056" x="3970338" y="2495550"/>
          <p14:tracePt t="39068" x="3978275" y="2495550"/>
          <p14:tracePt t="39076" x="3986213" y="2495550"/>
          <p14:tracePt t="39088" x="3986213" y="2487613"/>
          <p14:tracePt t="39115" x="3994150" y="2487613"/>
          <p14:tracePt t="39119" x="3994150" y="2479675"/>
          <p14:tracePt t="39150" x="4002088" y="2479675"/>
          <p14:tracePt t="39167" x="4002088" y="2471738"/>
          <p14:tracePt t="39212" x="4002088" y="2463800"/>
          <p14:tracePt t="39221" x="4010025" y="2463800"/>
          <p14:tracePt t="39255" x="4017963" y="2463800"/>
          <p14:tracePt t="39263" x="4017963" y="2455863"/>
          <p14:tracePt t="39277" x="4025900" y="2455863"/>
          <p14:tracePt t="39289" x="4025900" y="2447925"/>
          <p14:tracePt t="39301" x="4033838" y="2447925"/>
          <p14:tracePt t="39331" x="4041775" y="2447925"/>
          <p14:tracePt t="39353" x="4041775" y="2439988"/>
          <p14:tracePt t="39403" x="4041775" y="2432050"/>
          <p14:tracePt t="39409" x="4049713" y="2432050"/>
          <p14:tracePt t="39422" x="4057650" y="2432050"/>
          <p14:tracePt t="39431" x="4057650" y="2424113"/>
          <p14:tracePt t="39441" x="4065588" y="2424113"/>
          <p14:tracePt t="39463" x="4065588" y="2416175"/>
          <p14:tracePt t="39477" x="4073525" y="2416175"/>
          <p14:tracePt t="39583" x="4073525" y="2408238"/>
          <p14:tracePt t="39589" x="4081463" y="2408238"/>
          <p14:tracePt t="39595" x="4081463" y="2400300"/>
          <p14:tracePt t="39603" x="4089400" y="2400300"/>
          <p14:tracePt t="39611" x="4089400" y="2392363"/>
          <p14:tracePt t="39620" x="4097338" y="2392363"/>
          <p14:tracePt t="39633" x="4097338" y="2384425"/>
          <p14:tracePt t="39641" x="4105275" y="2384425"/>
          <p14:tracePt t="39650" x="4105275" y="2376488"/>
          <p14:tracePt t="39653" x="4113213" y="2376488"/>
          <p14:tracePt t="39655" x="4113213" y="2368550"/>
          <p14:tracePt t="39661" x="4121150" y="2368550"/>
          <p14:tracePt t="39673" x="4121150" y="2360613"/>
          <p14:tracePt t="39679" x="4129088" y="2360613"/>
          <p14:tracePt t="39694" x="4137025" y="2360613"/>
          <p14:tracePt t="39701" x="4137025" y="2352675"/>
          <p14:tracePt t="39831" x="4144963" y="2352675"/>
          <p14:tracePt t="39867" x="4152900" y="2352675"/>
          <p14:tracePt t="39875" x="4152900" y="2344738"/>
          <p14:tracePt t="39887" x="4152900" y="2336800"/>
          <p14:tracePt t="39903" x="4160838" y="2336800"/>
          <p14:tracePt t="39931" x="4160838" y="2328863"/>
          <p14:tracePt t="39932" x="4168775" y="2328863"/>
          <p14:tracePt t="39974" x="4176713" y="2328863"/>
          <p14:tracePt t="40020" x="4184650" y="2328863"/>
          <p14:tracePt t="40051" x="4184650" y="2320925"/>
          <p14:tracePt t="40053" x="4192588" y="2320925"/>
          <p14:tracePt t="40071" x="4200525" y="2320925"/>
          <p14:tracePt t="40080" x="4200525" y="2312988"/>
          <p14:tracePt t="40091" x="4210050" y="2312988"/>
          <p14:tracePt t="40095" x="4217988" y="2312988"/>
          <p14:tracePt t="40111" x="4217988" y="2305050"/>
          <p14:tracePt t="40118" x="4225925" y="2305050"/>
          <p14:tracePt t="40166" x="4225925" y="2297113"/>
          <p14:tracePt t="40186" x="4233863" y="2297113"/>
          <p14:tracePt t="40213" x="4241800" y="2297113"/>
          <p14:tracePt t="40224" x="4249738" y="2297113"/>
          <p14:tracePt t="40251" x="4249738" y="2289175"/>
          <p14:tracePt t="40591" x="4257675" y="2289175"/>
          <p14:tracePt t="40613" x="4257675" y="2281238"/>
          <p14:tracePt t="40619" x="4265613" y="2281238"/>
          <p14:tracePt t="40645" x="4265613" y="2273300"/>
          <p14:tracePt t="40652" x="4273550" y="2273300"/>
          <p14:tracePt t="40657" x="4273550" y="2265363"/>
          <p14:tracePt t="40661" x="4281488" y="2265363"/>
          <p14:tracePt t="40677" x="4289425" y="2265363"/>
          <p14:tracePt t="40705" x="4289425" y="2257425"/>
          <p14:tracePt t="40715" x="4297363" y="2257425"/>
          <p14:tracePt t="40741" x="4305300" y="2257425"/>
          <p14:tracePt t="40751" x="4313238" y="2257425"/>
          <p14:tracePt t="40753" x="4313238" y="2249488"/>
          <p14:tracePt t="40765" x="4321175" y="2249488"/>
          <p14:tracePt t="40781" x="4329113" y="2249488"/>
          <p14:tracePt t="40783" x="4329113" y="2241550"/>
          <p14:tracePt t="40793" x="4337050" y="2241550"/>
          <p14:tracePt t="40803" x="4337050" y="2233613"/>
          <p14:tracePt t="41165" x="4337050" y="2241550"/>
          <p14:tracePt t="41168" x="4344988" y="2241550"/>
          <p14:tracePt t="41169" x="4344988" y="2249488"/>
          <p14:tracePt t="41173" x="4352925" y="2257425"/>
          <p14:tracePt t="41176" x="4352925" y="2265363"/>
          <p14:tracePt t="41177" x="4360863" y="2273300"/>
          <p14:tracePt t="41179" x="4360863" y="2281238"/>
          <p14:tracePt t="41181" x="4368800" y="2289175"/>
          <p14:tracePt t="41184" x="4376738" y="2305050"/>
          <p14:tracePt t="41185" x="4376738" y="2312988"/>
          <p14:tracePt t="41187" x="4384675" y="2320925"/>
          <p14:tracePt t="41190" x="4392613" y="2336800"/>
          <p14:tracePt t="41190" x="4400550" y="2344738"/>
          <p14:tracePt t="41194" x="4408488" y="2360613"/>
          <p14:tracePt t="41195" x="4416425" y="2376488"/>
          <p14:tracePt t="41197" x="4424363" y="2384425"/>
          <p14:tracePt t="41199" x="4432300" y="2400300"/>
          <p14:tracePt t="41202" x="4440238" y="2416175"/>
          <p14:tracePt t="41203" x="4456113" y="2432050"/>
          <p14:tracePt t="41206" x="4464050" y="2439988"/>
          <p14:tracePt t="41207" x="4479925" y="2455863"/>
          <p14:tracePt t="41209" x="4487863" y="2471738"/>
          <p14:tracePt t="41213" x="4511675" y="2503488"/>
          <p14:tracePt t="41215" x="4527550" y="2519363"/>
          <p14:tracePt t="41216" x="4535488" y="2527300"/>
          <p14:tracePt t="41218" x="4543425" y="2543175"/>
          <p14:tracePt t="41221" x="4559300" y="2559050"/>
          <p14:tracePt t="41222" x="4576763" y="2576513"/>
          <p14:tracePt t="41225" x="4592638" y="2592388"/>
          <p14:tracePt t="41226" x="4608513" y="2600325"/>
          <p14:tracePt t="41228" x="4616450" y="2616200"/>
          <p14:tracePt t="41230" x="4640263" y="2632075"/>
          <p14:tracePt t="41233" x="4648200" y="2640013"/>
          <p14:tracePt t="41235" x="4664075" y="2655888"/>
          <p14:tracePt t="41236" x="4687888" y="2671763"/>
          <p14:tracePt t="41239" x="4695825" y="2687638"/>
          <p14:tracePt t="41240" x="4711700" y="2695575"/>
          <p14:tracePt t="41243" x="4735513" y="2711450"/>
          <p14:tracePt t="41245" x="4751388" y="2727325"/>
          <p14:tracePt t="41247" x="4759325" y="2735263"/>
          <p14:tracePt t="41249" x="4775200" y="2751138"/>
          <p14:tracePt t="41251" x="4799013" y="2767013"/>
          <p14:tracePt t="41252" x="4814888" y="2782888"/>
          <p14:tracePt t="41255" x="4830763" y="2790825"/>
          <p14:tracePt t="41256" x="4854575" y="2806700"/>
          <p14:tracePt t="41260" x="4878388" y="2822575"/>
          <p14:tracePt t="41260" x="4886325" y="2838450"/>
          <p14:tracePt t="41263" x="4902200" y="2846388"/>
          <p14:tracePt t="41265" x="4926013" y="2862263"/>
          <p14:tracePt t="41266" x="4943475" y="2870200"/>
          <p14:tracePt t="41268" x="4959350" y="2886075"/>
          <p14:tracePt t="41271" x="4975225" y="2894013"/>
          <p14:tracePt t="41272" x="4999038" y="2909888"/>
          <p14:tracePt t="41275" x="5022850" y="2927350"/>
          <p14:tracePt t="41277" x="5038725" y="2935288"/>
          <p14:tracePt t="41279" x="5054600" y="2951163"/>
          <p14:tracePt t="41280" x="5078413" y="2959100"/>
          <p14:tracePt t="41282" x="5086350" y="2974975"/>
          <p14:tracePt t="41284" x="5110163" y="2982913"/>
          <p14:tracePt t="41287" x="5126038" y="2998788"/>
          <p14:tracePt t="41289" x="5141913" y="3006725"/>
          <p14:tracePt t="41290" x="5157788" y="3022600"/>
          <p14:tracePt t="41293" x="5181600" y="3038475"/>
          <p14:tracePt t="41295" x="5189538" y="3054350"/>
          <p14:tracePt t="41298" x="5197475" y="3062288"/>
          <p14:tracePt t="41299" x="5221288" y="3078163"/>
          <p14:tracePt t="41301" x="5229225" y="3078163"/>
          <p14:tracePt t="41305" x="5245100" y="3094038"/>
          <p14:tracePt t="41305" x="5260975" y="3101975"/>
          <p14:tracePt t="41306" x="5268913" y="3109913"/>
          <p14:tracePt t="41310" x="5284788" y="3117850"/>
          <p14:tracePt t="41310" x="5292725" y="3133725"/>
          <p14:tracePt t="41312" x="5300663" y="3133725"/>
          <p14:tracePt t="41315" x="5318125" y="3149600"/>
          <p14:tracePt t="41318" x="5334000" y="3157538"/>
          <p14:tracePt t="41318" x="5341938" y="3165475"/>
          <p14:tracePt t="41320" x="5349875" y="3173413"/>
          <p14:tracePt t="41324" x="5357813" y="3189288"/>
          <p14:tracePt t="41325" x="5373688" y="3189288"/>
          <p14:tracePt t="41328" x="5389563" y="3205163"/>
          <p14:tracePt t="41329" x="5397500" y="3205163"/>
          <p14:tracePt t="41330" x="5405438" y="3221038"/>
          <p14:tracePt t="41332" x="5413375" y="3221038"/>
          <p14:tracePt t="41338" x="5437188" y="3244850"/>
          <p14:tracePt t="41339" x="5445125" y="3252788"/>
          <p14:tracePt t="41340" x="5453063" y="3262313"/>
          <p14:tracePt t="41342" x="5461000" y="3270250"/>
          <p14:tracePt t="41345" x="5476875" y="3278188"/>
          <p14:tracePt t="41347" x="5492750" y="3286125"/>
          <p14:tracePt t="41349" x="5500688" y="3294063"/>
          <p14:tracePt t="41351" x="5516563" y="3309938"/>
          <p14:tracePt t="41353" x="5524500" y="3317875"/>
          <p14:tracePt t="41354" x="5540375" y="3325813"/>
          <p14:tracePt t="41357" x="5548313" y="3333750"/>
          <p14:tracePt t="41358" x="5564188" y="3349625"/>
          <p14:tracePt t="41361" x="5580063" y="3357563"/>
          <p14:tracePt t="41363" x="5588000" y="3373438"/>
          <p14:tracePt t="41364" x="5603875" y="3373438"/>
          <p14:tracePt t="41368" x="5619750" y="3389313"/>
          <p14:tracePt t="41368" x="5635625" y="3397250"/>
          <p14:tracePt t="41371" x="5643563" y="3413125"/>
          <p14:tracePt t="41372" x="5659438" y="3413125"/>
          <p14:tracePt t="41374" x="5676900" y="3429000"/>
          <p14:tracePt t="41378" x="5684838" y="3436938"/>
          <p14:tracePt t="41379" x="5700713" y="3444875"/>
          <p14:tracePt t="41381" x="5708650" y="3452813"/>
          <p14:tracePt t="41384" x="5724525" y="3460750"/>
          <p14:tracePt t="41385" x="5740400" y="3468688"/>
          <p14:tracePt t="41387" x="5748338" y="3476625"/>
          <p14:tracePt t="41389" x="5764213" y="3484563"/>
          <p14:tracePt t="41390" x="5772150" y="3492500"/>
          <p14:tracePt t="41392" x="5780088" y="3500438"/>
          <p14:tracePt t="41396" x="5795963" y="3516313"/>
          <p14:tracePt t="41397" x="5803900" y="3516313"/>
          <p14:tracePt t="41399" x="5811838" y="3524250"/>
          <p14:tracePt t="41401" x="5819775" y="3524250"/>
          <p14:tracePt t="41402" x="5827713" y="3532188"/>
          <p14:tracePt t="41405" x="5835650" y="3540125"/>
          <p14:tracePt t="41406" x="5843588" y="3548063"/>
          <p14:tracePt t="41408" x="5859463" y="3556000"/>
          <p14:tracePt t="41414" x="5867400" y="3563938"/>
          <p14:tracePt t="41415" x="5875338" y="3571875"/>
          <p14:tracePt t="41416" x="5883275" y="3579813"/>
          <p14:tracePt t="41418" x="5899150" y="3587750"/>
          <p14:tracePt t="41421" x="5899150" y="3595688"/>
          <p14:tracePt t="41423" x="5907088" y="3605213"/>
          <p14:tracePt t="41424" x="5922963" y="3613150"/>
          <p14:tracePt t="41426" x="5930900" y="3613150"/>
          <p14:tracePt t="41430" x="5946775" y="3629025"/>
          <p14:tracePt t="41435" x="5970588" y="3652838"/>
          <p14:tracePt t="41439" x="5978525" y="3660775"/>
          <p14:tracePt t="41439" x="5994400" y="3668713"/>
          <p14:tracePt t="41440" x="6002338" y="3676650"/>
          <p14:tracePt t="41442" x="6018213" y="3684588"/>
          <p14:tracePt t="41445" x="6034088" y="3700463"/>
          <p14:tracePt t="41447" x="6059488" y="3708400"/>
          <p14:tracePt t="41449" x="6067425" y="3724275"/>
          <p14:tracePt t="41451" x="6091238" y="3732213"/>
          <p14:tracePt t="41453" x="6099175" y="3740150"/>
          <p14:tracePt t="41455" x="6115050" y="3748088"/>
          <p14:tracePt t="41456" x="6138863" y="3763963"/>
          <p14:tracePt t="41458" x="6162675" y="3771900"/>
          <p14:tracePt t="41462" x="6178550" y="3787775"/>
          <p14:tracePt t="41463" x="6202363" y="3803650"/>
          <p14:tracePt t="41464" x="6218238" y="3811588"/>
          <p14:tracePt t="41468" x="6242050" y="3827463"/>
          <p14:tracePt t="41470" x="6265863" y="3835400"/>
          <p14:tracePt t="41471" x="6281738" y="3851275"/>
          <p14:tracePt t="41472" x="6297613" y="3859213"/>
          <p14:tracePt t="41474" x="6321425" y="3875088"/>
          <p14:tracePt t="41477" x="6345238" y="3883025"/>
          <p14:tracePt t="41479" x="6361113" y="3898900"/>
          <p14:tracePt t="41481" x="6384925" y="3906838"/>
          <p14:tracePt t="41482" x="6402388" y="3914775"/>
          <p14:tracePt t="41485" x="6418263" y="3922713"/>
          <p14:tracePt t="41488" x="6434138" y="3930650"/>
          <p14:tracePt t="41489" x="6442075" y="3938588"/>
          <p14:tracePt t="41490" x="6465888" y="3948113"/>
          <p14:tracePt t="41492" x="6473825" y="3948113"/>
          <p14:tracePt t="41495" x="6481763" y="3956050"/>
          <p14:tracePt t="41496" x="6489700" y="3956050"/>
          <p14:tracePt t="41499" x="6497638" y="3963988"/>
          <p14:tracePt t="41501" x="6505575" y="3963988"/>
          <p14:tracePt t="41504" x="6513513" y="3963988"/>
          <p14:tracePt t="41505" x="6513513" y="3971925"/>
          <p14:tracePt t="41506" x="6521450" y="3971925"/>
          <p14:tracePt t="41514" x="6529388" y="3971925"/>
          <p14:tracePt t="41632" x="6537325" y="3971925"/>
          <p14:tracePt t="41636" x="6537325" y="3963988"/>
          <p14:tracePt t="41648" x="6537325" y="3956050"/>
          <p14:tracePt t="41654" x="6545263" y="3948113"/>
          <p14:tracePt t="41661" x="6545263" y="3938588"/>
          <p14:tracePt t="41668" x="6553200" y="3930650"/>
          <p14:tracePt t="41673" x="6561138" y="3930650"/>
          <p14:tracePt t="41676" x="6561138" y="3922713"/>
          <p14:tracePt t="41681" x="6561138" y="3914775"/>
          <p14:tracePt t="41682" x="6569075" y="3914775"/>
          <p14:tracePt t="41690" x="6569075" y="3906838"/>
          <p14:tracePt t="41699" x="6569075" y="3898900"/>
          <p14:tracePt t="41701" x="6577013" y="3898900"/>
          <p14:tracePt t="41742" x="6577013" y="3890963"/>
          <p14:tracePt t="41769" x="6577013" y="3883025"/>
          <p14:tracePt t="41778" x="6577013" y="3875088"/>
          <p14:tracePt t="41790" x="6584950" y="3867150"/>
          <p14:tracePt t="41800" x="6584950" y="3859213"/>
          <p14:tracePt t="41806" x="6592888" y="3859213"/>
          <p14:tracePt t="41807" x="6592888" y="3851275"/>
          <p14:tracePt t="41812" x="6592888" y="3843338"/>
          <p14:tracePt t="41818" x="6592888" y="3835400"/>
          <p14:tracePt t="41821" x="6592888" y="3827463"/>
          <p14:tracePt t="41826" x="6600825" y="3827463"/>
          <p14:tracePt t="41828" x="6600825" y="3819525"/>
          <p14:tracePt t="41830" x="6600825" y="3811588"/>
          <p14:tracePt t="41840" x="6600825" y="3803650"/>
          <p14:tracePt t="41852" x="6600825" y="3795713"/>
          <p14:tracePt t="41858" x="6608763" y="3795713"/>
          <p14:tracePt t="41879" x="6608763" y="3787775"/>
          <p14:tracePt t="41896" x="6608763" y="3779838"/>
          <p14:tracePt t="41918" x="6608763" y="3771900"/>
          <p14:tracePt t="41934" x="6616700" y="3771900"/>
          <p14:tracePt t="41936" x="6616700" y="3763963"/>
          <p14:tracePt t="41948" x="6616700" y="3756025"/>
          <p14:tracePt t="41950" x="6624638" y="3756025"/>
          <p14:tracePt t="41971" x="6624638" y="3748088"/>
          <p14:tracePt t="45387" x="6616700" y="3748088"/>
          <p14:tracePt t="45403" x="6608763" y="3748088"/>
          <p14:tracePt t="45634" x="6600825" y="3748088"/>
          <p14:tracePt t="45642" x="6600825" y="3756025"/>
          <p14:tracePt t="45644" x="6592888" y="3756025"/>
          <p14:tracePt t="45648" x="6584950" y="3756025"/>
          <p14:tracePt t="45656" x="6577013" y="3763963"/>
          <p14:tracePt t="45670" x="6569075" y="3763963"/>
          <p14:tracePt t="45684" x="6561138" y="3763963"/>
          <p14:tracePt t="45690" x="6561138" y="3771900"/>
          <p14:tracePt t="45698" x="6553200" y="3771900"/>
          <p14:tracePt t="45730" x="6553200" y="3779838"/>
          <p14:tracePt t="45733" x="6545263" y="3779838"/>
          <p14:tracePt t="45738" x="6545263" y="3787775"/>
          <p14:tracePt t="45741" x="6537325" y="3787775"/>
          <p14:tracePt t="45746" x="6529388" y="3795713"/>
          <p14:tracePt t="45749" x="6521450" y="3795713"/>
          <p14:tracePt t="45751" x="6521450" y="3803650"/>
          <p14:tracePt t="45753" x="6513513" y="3803650"/>
          <p14:tracePt t="45755" x="6513513" y="3811588"/>
          <p14:tracePt t="45757" x="6505575" y="3811588"/>
          <p14:tracePt t="45760" x="6497638" y="3819525"/>
          <p14:tracePt t="45761" x="6489700" y="3819525"/>
          <p14:tracePt t="45764" x="6481763" y="3827463"/>
          <p14:tracePt t="45768" x="6473825" y="3843338"/>
          <p14:tracePt t="45770" x="6465888" y="3843338"/>
          <p14:tracePt t="45771" x="6457950" y="3851275"/>
          <p14:tracePt t="45773" x="6450013" y="3859213"/>
          <p14:tracePt t="45775" x="6442075" y="3859213"/>
          <p14:tracePt t="45777" x="6434138" y="3867150"/>
          <p14:tracePt t="45781" x="6426200" y="3883025"/>
          <p14:tracePt t="45783" x="6418263" y="3883025"/>
          <p14:tracePt t="45786" x="6410325" y="3890963"/>
          <p14:tracePt t="45787" x="6402388" y="3890963"/>
          <p14:tracePt t="45789" x="6402388" y="3898900"/>
          <p14:tracePt t="45792" x="6384925" y="3906838"/>
          <p14:tracePt t="45793" x="6384925" y="3914775"/>
          <p14:tracePt t="45796" x="6376988" y="3914775"/>
          <p14:tracePt t="45797" x="6369050" y="3922713"/>
          <p14:tracePt t="45799" x="6361113" y="3930650"/>
          <p14:tracePt t="45801" x="6361113" y="3938588"/>
          <p14:tracePt t="45803" x="6353175" y="3938588"/>
          <p14:tracePt t="45806" x="6353175" y="3948113"/>
          <p14:tracePt t="45808" x="6345238" y="3956050"/>
          <p14:tracePt t="45811" x="6337300" y="3963988"/>
          <p14:tracePt t="45813" x="6329363" y="3963988"/>
          <p14:tracePt t="45815" x="6329363" y="3971925"/>
          <p14:tracePt t="45818" x="6321425" y="3971925"/>
          <p14:tracePt t="45820" x="6321425" y="3979863"/>
          <p14:tracePt t="45822" x="6313488" y="3987800"/>
          <p14:tracePt t="45825" x="6305550" y="3987800"/>
          <p14:tracePt t="45828" x="6297613" y="3995738"/>
          <p14:tracePt t="45831" x="6297613" y="4003675"/>
          <p14:tracePt t="45834" x="6289675" y="4003675"/>
          <p14:tracePt t="45837" x="6281738" y="4011613"/>
          <p14:tracePt t="45839" x="6281738" y="4019550"/>
          <p14:tracePt t="45841" x="6273800" y="4019550"/>
          <p14:tracePt t="45843" x="6265863" y="4019550"/>
          <p14:tracePt t="45845" x="6265863" y="4027488"/>
          <p14:tracePt t="45850" x="6257925" y="4027488"/>
          <p14:tracePt t="45851" x="6257925" y="4035425"/>
          <p14:tracePt t="45853" x="6242050" y="4035425"/>
          <p14:tracePt t="45855" x="6242050" y="4043363"/>
          <p14:tracePt t="45857" x="6242050" y="4051300"/>
          <p14:tracePt t="45859" x="6234113" y="4051300"/>
          <p14:tracePt t="45861" x="6226175" y="4051300"/>
          <p14:tracePt t="45863" x="6218238" y="4059238"/>
          <p14:tracePt t="45868" x="6210300" y="4059238"/>
          <p14:tracePt t="45870" x="6202363" y="4067175"/>
          <p14:tracePt t="45873" x="6194425" y="4075113"/>
          <p14:tracePt t="45875" x="6186488" y="4075113"/>
          <p14:tracePt t="45877" x="6186488" y="4083050"/>
          <p14:tracePt t="45879" x="6178550" y="4083050"/>
          <p14:tracePt t="45881" x="6170613" y="4083050"/>
          <p14:tracePt t="45883" x="6162675" y="4090988"/>
          <p14:tracePt t="45887" x="6154738" y="4090988"/>
          <p14:tracePt t="45889" x="6154738" y="4098925"/>
          <p14:tracePt t="45893" x="6146800" y="4106863"/>
          <p14:tracePt t="45901" x="6138863" y="4106863"/>
          <p14:tracePt t="45906" x="6130925" y="4114800"/>
          <p14:tracePt t="45923" x="6122988" y="4114800"/>
          <p14:tracePt t="45926" x="6122988" y="4122738"/>
          <p14:tracePt t="45947" x="6115050" y="4122738"/>
          <p14:tracePt t="45971" x="6099175" y="4138613"/>
          <p14:tracePt t="45975" x="6091238" y="4138613"/>
          <p14:tracePt t="45977" x="6091238" y="4146550"/>
          <p14:tracePt t="45982" x="6083300" y="4146550"/>
          <p14:tracePt t="45987" x="6075363" y="4154488"/>
          <p14:tracePt t="45991" x="6067425" y="4154488"/>
          <p14:tracePt t="45996" x="6059488" y="4162425"/>
          <p14:tracePt t="46002" x="6051550" y="4170363"/>
          <p14:tracePt t="46003" x="6051550" y="4178300"/>
          <p14:tracePt t="46006" x="6043613" y="4178300"/>
          <p14:tracePt t="46007" x="6034088" y="4178300"/>
          <p14:tracePt t="46010" x="6034088" y="4186238"/>
          <p14:tracePt t="46013" x="6026150" y="4186238"/>
          <p14:tracePt t="46018" x="6026150" y="4194175"/>
          <p14:tracePt t="46021" x="6018213" y="4194175"/>
          <p14:tracePt t="46031" x="6018213" y="4202113"/>
          <p14:tracePt t="46050" x="6018213" y="4210050"/>
          <p14:tracePt t="46062" x="6010275" y="4210050"/>
          <p14:tracePt t="46068" x="6010275" y="4217988"/>
          <p14:tracePt t="46070" x="6002338" y="4217988"/>
          <p14:tracePt t="46076" x="6002338" y="4225925"/>
          <p14:tracePt t="46077" x="5994400" y="4225925"/>
          <p14:tracePt t="46080" x="5994400" y="4233863"/>
          <p14:tracePt t="46084" x="5986463" y="4241800"/>
          <p14:tracePt t="46088" x="5978525" y="4249738"/>
          <p14:tracePt t="46091" x="5978525" y="4257675"/>
          <p14:tracePt t="46094" x="5970588" y="4257675"/>
          <p14:tracePt t="46095" x="5962650" y="4257675"/>
          <p14:tracePt t="46098" x="5962650" y="4265613"/>
          <p14:tracePt t="46099" x="5962650" y="4273550"/>
          <p14:tracePt t="46101" x="5954713" y="4273550"/>
          <p14:tracePt t="46105" x="5954713" y="4281488"/>
          <p14:tracePt t="46107" x="5946775" y="4281488"/>
          <p14:tracePt t="46118" x="5946775" y="4291013"/>
          <p14:tracePt t="46119" x="5938838" y="4291013"/>
          <p14:tracePt t="46188" x="5938838" y="4298950"/>
          <p14:tracePt t="46190" x="5930900" y="4298950"/>
          <p14:tracePt t="46194" x="5930900" y="4306888"/>
          <p14:tracePt t="46198" x="5922963" y="4306888"/>
          <p14:tracePt t="46200" x="5922963" y="4314825"/>
          <p14:tracePt t="46206" x="5915025" y="4322763"/>
          <p14:tracePt t="46213" x="5915025" y="4330700"/>
          <p14:tracePt t="46213" x="5915025" y="4338638"/>
          <p14:tracePt t="46216" x="5907088" y="4338638"/>
          <p14:tracePt t="46222" x="5899150" y="4346575"/>
          <p14:tracePt t="46230" x="5899150" y="4354513"/>
          <p14:tracePt t="46746" x="5907088" y="4354513"/>
          <p14:tracePt t="48390" x="5907088" y="4362450"/>
          <p14:tracePt t="48399" x="5907088" y="4370388"/>
          <p14:tracePt t="48400" x="5899150" y="4370388"/>
          <p14:tracePt t="48410" x="5899150" y="4378325"/>
          <p14:tracePt t="48412" x="5891213" y="4378325"/>
          <p14:tracePt t="48419" x="5891213" y="4386263"/>
          <p14:tracePt t="48424" x="5883275" y="4386263"/>
          <p14:tracePt t="48428" x="5883275" y="4394200"/>
          <p14:tracePt t="48434" x="5883275" y="4402138"/>
          <p14:tracePt t="48439" x="5875338" y="4402138"/>
          <p14:tracePt t="48446" x="5867400" y="4402138"/>
          <p14:tracePt t="48450" x="5867400" y="4410075"/>
          <p14:tracePt t="48476" x="5867400" y="4418013"/>
          <p14:tracePt t="48492" x="5859463" y="4418013"/>
          <p14:tracePt t="48500" x="5859463" y="4425950"/>
          <p14:tracePt t="48516" x="5859463" y="4433888"/>
          <p14:tracePt t="48524" x="5859463" y="4441825"/>
          <p14:tracePt t="48526" x="5851525" y="4441825"/>
          <p14:tracePt t="48542" x="5851525" y="4449763"/>
          <p14:tracePt t="48570" x="5851525" y="4457700"/>
          <p14:tracePt t="48576" x="5843588" y="4457700"/>
          <p14:tracePt t="48586" x="5835650" y="4457700"/>
          <p14:tracePt t="48588" x="5835650" y="4465638"/>
          <p14:tracePt t="48594" x="5835650" y="4473575"/>
          <p14:tracePt t="48612" x="5835650" y="4481513"/>
          <p14:tracePt t="48616" x="5827713" y="4481513"/>
          <p14:tracePt t="48632" x="5827713" y="4489450"/>
          <p14:tracePt t="48650" x="5827713" y="4497388"/>
          <p14:tracePt t="48657" x="5827713" y="4505325"/>
          <p14:tracePt t="48669" x="5819775" y="4505325"/>
          <p14:tracePt t="48672" x="5819775" y="4513263"/>
          <p14:tracePt t="48686" x="5819775" y="4521200"/>
          <p14:tracePt t="48698" x="5811838" y="4521200"/>
          <p14:tracePt t="48700" x="5811838" y="4529138"/>
          <p14:tracePt t="48708" x="5811838" y="4537075"/>
          <p14:tracePt t="48720" x="5803900" y="4537075"/>
          <p14:tracePt t="48724" x="5803900" y="4545013"/>
          <p14:tracePt t="48746" x="5803900" y="4552950"/>
          <p14:tracePt t="48764" x="5803900" y="4560888"/>
          <p14:tracePt t="48766" x="5795963" y="4560888"/>
          <p14:tracePt t="48770" x="5795963" y="4568825"/>
          <p14:tracePt t="48784" x="5795963" y="4576763"/>
          <p14:tracePt t="48806" x="5788025" y="4584700"/>
          <p14:tracePt t="48826" x="5788025" y="4592638"/>
          <p14:tracePt t="48844" x="5788025" y="4600575"/>
          <p14:tracePt t="49123" x="5788025" y="4608513"/>
          <p14:tracePt t="49218" x="5780088" y="4608513"/>
          <p14:tracePt t="49227" x="5780088" y="4616450"/>
          <p14:tracePt t="49243" x="5772150" y="4616450"/>
          <p14:tracePt t="49247" x="5772150" y="4624388"/>
          <p14:tracePt t="49260" x="5772150" y="4633913"/>
          <p14:tracePt t="49812" x="5772150" y="4641850"/>
          <p14:tracePt t="49886" x="5772150" y="4649788"/>
          <p14:tracePt t="49910" x="5772150" y="4657725"/>
          <p14:tracePt t="49915" x="5764213" y="4657725"/>
          <p14:tracePt t="49939" x="5764213" y="4665663"/>
          <p14:tracePt t="49964" x="5764213" y="4673600"/>
          <p14:tracePt t="49989" x="5756275" y="4673600"/>
          <p14:tracePt t="50195" x="5748338" y="4673600"/>
          <p14:tracePt t="50199" x="5748338" y="4681538"/>
          <p14:tracePt t="50205" x="5740400" y="4681538"/>
          <p14:tracePt t="50214" x="5732463" y="4681538"/>
          <p14:tracePt t="50223" x="5724525" y="4681538"/>
          <p14:tracePt t="50231" x="5716588" y="4681538"/>
          <p14:tracePt t="50245" x="5708650" y="4681538"/>
          <p14:tracePt t="50255" x="5700713" y="4681538"/>
          <p14:tracePt t="50271" x="5692775" y="4681538"/>
          <p14:tracePt t="50279" x="5684838" y="4681538"/>
          <p14:tracePt t="50288" x="5676900" y="4681538"/>
          <p14:tracePt t="50289" x="5667375" y="4681538"/>
          <p14:tracePt t="50294" x="5659438" y="4681538"/>
          <p14:tracePt t="50297" x="5651500" y="4681538"/>
          <p14:tracePt t="50301" x="5643563" y="4681538"/>
          <p14:tracePt t="50303" x="5635625" y="4681538"/>
          <p14:tracePt t="50307" x="5627688" y="4681538"/>
          <p14:tracePt t="50311" x="5619750" y="4681538"/>
          <p14:tracePt t="50315" x="5611813" y="4681538"/>
          <p14:tracePt t="50318" x="5603875" y="4681538"/>
          <p14:tracePt t="50321" x="5595938" y="4681538"/>
          <p14:tracePt t="50325" x="5588000" y="4681538"/>
          <p14:tracePt t="50329" x="5580063" y="4681538"/>
          <p14:tracePt t="50331" x="5572125" y="4681538"/>
          <p14:tracePt t="50342" x="5564188" y="4681538"/>
          <p14:tracePt t="50362" x="5556250" y="4681538"/>
          <p14:tracePt t="50381" x="5548313" y="4681538"/>
          <p14:tracePt t="50389" x="5540375" y="4681538"/>
          <p14:tracePt t="50399" x="5532438" y="4681538"/>
          <p14:tracePt t="50407" x="5524500" y="4681538"/>
          <p14:tracePt t="50415" x="5516563" y="4681538"/>
          <p14:tracePt t="50418" x="5508625" y="4681538"/>
          <p14:tracePt t="50427" x="5500688" y="4681538"/>
          <p14:tracePt t="50436" x="5492750" y="4681538"/>
          <p14:tracePt t="50473" x="5484813" y="4681538"/>
          <p14:tracePt t="50501" x="5476875" y="4681538"/>
          <p14:tracePt t="50509" x="5468938" y="4681538"/>
          <p14:tracePt t="50517" x="5461000" y="4681538"/>
          <p14:tracePt t="50530" x="5453063" y="4681538"/>
          <p14:tracePt t="50540" x="5445125" y="4681538"/>
          <p14:tracePt t="50545" x="5437188" y="4681538"/>
          <p14:tracePt t="50560" x="5429250" y="4681538"/>
          <p14:tracePt t="50580" x="5421313" y="4681538"/>
          <p14:tracePt t="50620" x="5413375" y="4681538"/>
          <p14:tracePt t="50676" x="5413375" y="4689475"/>
          <p14:tracePt t="50722" x="5405438" y="4689475"/>
          <p14:tracePt t="50752" x="5397500" y="4689475"/>
          <p14:tracePt t="50764" x="5397500" y="4697413"/>
          <p14:tracePt t="50772" x="5389563" y="4697413"/>
          <p14:tracePt t="50792" x="5381625" y="4697413"/>
          <p14:tracePt t="50801" x="5373688" y="4697413"/>
          <p14:tracePt t="50804" x="5373688" y="4705350"/>
          <p14:tracePt t="50824" x="5365750" y="4705350"/>
          <p14:tracePt t="50882" x="5357813" y="4705350"/>
          <p14:tracePt t="51032" x="5349875" y="4705350"/>
          <p14:tracePt t="51149" x="5349875" y="4713288"/>
          <p14:tracePt t="51153" x="5341938" y="4713288"/>
          <p14:tracePt t="51184" x="5334000" y="4713288"/>
          <p14:tracePt t="51284" x="5326063" y="4713288"/>
          <p14:tracePt t="51460" x="5318125" y="4713288"/>
          <p14:tracePt t="51472" x="5310188" y="4713288"/>
          <p14:tracePt t="51490" x="5300663" y="4713288"/>
          <p14:tracePt t="51497" x="5300663" y="4721225"/>
          <p14:tracePt t="51515" x="5292725" y="4721225"/>
          <p14:tracePt t="51534" x="5284788" y="4721225"/>
          <p14:tracePt t="51544" x="5276850" y="4721225"/>
          <p14:tracePt t="51556" x="5268913" y="4721225"/>
          <p14:tracePt t="51570" x="5260975" y="4721225"/>
          <p14:tracePt t="51582" x="5253038" y="4721225"/>
          <p14:tracePt t="51588" x="5245100" y="4721225"/>
          <p14:tracePt t="51606" x="5237163" y="4721225"/>
          <p14:tracePt t="51616" x="5229225" y="4721225"/>
          <p14:tracePt t="51631" x="5221288" y="4721225"/>
          <p14:tracePt t="51648" x="5213350" y="4721225"/>
          <p14:tracePt t="51654" x="5205413" y="4721225"/>
          <p14:tracePt t="51666" x="5197475" y="4721225"/>
          <p14:tracePt t="51676" x="5189538" y="4721225"/>
          <p14:tracePt t="51686" x="5181600" y="4721225"/>
          <p14:tracePt t="51688" x="5173663" y="4721225"/>
          <p14:tracePt t="51696" x="5165725" y="4721225"/>
          <p14:tracePt t="51702" x="5157788" y="4721225"/>
          <p14:tracePt t="51708" x="5149850" y="4721225"/>
          <p14:tracePt t="51710" x="5141913" y="4721225"/>
          <p14:tracePt t="51714" x="5133975" y="4721225"/>
          <p14:tracePt t="51720" x="5126038" y="4721225"/>
          <p14:tracePt t="51725" x="5118100" y="4721225"/>
          <p14:tracePt t="51727" x="5110163" y="4721225"/>
          <p14:tracePt t="51734" x="5102225" y="4721225"/>
          <p14:tracePt t="51737" x="5094288" y="4721225"/>
          <p14:tracePt t="51744" x="5086350" y="4721225"/>
          <p14:tracePt t="51746" x="5078413" y="4721225"/>
          <p14:tracePt t="51751" x="5070475" y="4721225"/>
          <p14:tracePt t="51756" x="5062538" y="4721225"/>
          <p14:tracePt t="51761" x="5054600" y="4721225"/>
          <p14:tracePt t="51764" x="5046663" y="4721225"/>
          <p14:tracePt t="51768" x="5038725" y="4721225"/>
          <p14:tracePt t="51774" x="5030788" y="4721225"/>
          <p14:tracePt t="51778" x="5022850" y="4721225"/>
          <p14:tracePt t="51780" x="5014913" y="4721225"/>
          <p14:tracePt t="51781" x="5006975" y="4721225"/>
          <p14:tracePt t="51786" x="4999038" y="4721225"/>
          <p14:tracePt t="51789" x="4991100" y="4721225"/>
          <p14:tracePt t="51792" x="4983163" y="4721225"/>
          <p14:tracePt t="51796" x="4975225" y="4721225"/>
          <p14:tracePt t="51798" x="4967288" y="4721225"/>
          <p14:tracePt t="51802" x="4959350" y="4721225"/>
          <p14:tracePt t="51803" x="4951413" y="4721225"/>
          <p14:tracePt t="51805" x="4943475" y="4721225"/>
          <p14:tracePt t="51810" x="4926013" y="4721225"/>
          <p14:tracePt t="51814" x="4918075" y="4721225"/>
          <p14:tracePt t="51816" x="4910138" y="4721225"/>
          <p14:tracePt t="51818" x="4902200" y="4721225"/>
          <p14:tracePt t="51820" x="4894263" y="4721225"/>
          <p14:tracePt t="51823" x="4878388" y="4721225"/>
          <p14:tracePt t="51826" x="4870450" y="4721225"/>
          <p14:tracePt t="51829" x="4854575" y="4721225"/>
          <p14:tracePt t="51831" x="4846638" y="4721225"/>
          <p14:tracePt t="51836" x="4830763" y="4721225"/>
          <p14:tracePt t="51840" x="4814888" y="4721225"/>
          <p14:tracePt t="51841" x="4806950" y="4721225"/>
          <p14:tracePt t="51843" x="4799013" y="4721225"/>
          <p14:tracePt t="51845" x="4791075" y="4721225"/>
          <p14:tracePt t="51847" x="4783138" y="4721225"/>
          <p14:tracePt t="51849" x="4775200" y="4721225"/>
          <p14:tracePt t="51851" x="4767263" y="4721225"/>
          <p14:tracePt t="51853" x="4751388" y="4721225"/>
          <p14:tracePt t="51856" x="4743450" y="4721225"/>
          <p14:tracePt t="51857" x="4735513" y="4721225"/>
          <p14:tracePt t="51859" x="4727575" y="4721225"/>
          <p14:tracePt t="51861" x="4719638" y="4721225"/>
          <p14:tracePt t="51863" x="4711700" y="4721225"/>
          <p14:tracePt t="51866" x="4703763" y="4721225"/>
          <p14:tracePt t="51868" x="4687888" y="4721225"/>
          <p14:tracePt t="51870" x="4679950" y="4721225"/>
          <p14:tracePt t="51871" x="4672013" y="4721225"/>
          <p14:tracePt t="51873" x="4656138" y="4721225"/>
          <p14:tracePt t="51875" x="4648200" y="4721225"/>
          <p14:tracePt t="51879" x="4632325" y="4721225"/>
          <p14:tracePt t="51881" x="4624388" y="4721225"/>
          <p14:tracePt t="51883" x="4616450" y="4721225"/>
          <p14:tracePt t="51885" x="4608513" y="4721225"/>
          <p14:tracePt t="51889" x="4592638" y="4721225"/>
          <p14:tracePt t="51891" x="4584700" y="4721225"/>
          <p14:tracePt t="51895" x="4567238" y="4721225"/>
          <p14:tracePt t="51899" x="4559300" y="4721225"/>
          <p14:tracePt t="51901" x="4551363" y="4721225"/>
          <p14:tracePt t="51903" x="4543425" y="4721225"/>
          <p14:tracePt t="51905" x="4535488" y="4721225"/>
          <p14:tracePt t="51909" x="4527550" y="4721225"/>
          <p14:tracePt t="51911" x="4519613" y="4721225"/>
          <p14:tracePt t="51913" x="4511675" y="4721225"/>
          <p14:tracePt t="51915" x="4503738" y="4721225"/>
          <p14:tracePt t="51919" x="4487863" y="4721225"/>
          <p14:tracePt t="51923" x="4479925" y="4721225"/>
          <p14:tracePt t="51925" x="4471988" y="4721225"/>
          <p14:tracePt t="51927" x="4464050" y="4721225"/>
          <p14:tracePt t="51930" x="4456113" y="4721225"/>
          <p14:tracePt t="51931" x="4440238" y="4721225"/>
          <p14:tracePt t="51933" x="4432300" y="4713288"/>
          <p14:tracePt t="51935" x="4424363" y="4713288"/>
          <p14:tracePt t="51937" x="4408488" y="4713288"/>
          <p14:tracePt t="51939" x="4400550" y="4713288"/>
          <p14:tracePt t="51941" x="4384675" y="4705350"/>
          <p14:tracePt t="51943" x="4376738" y="4705350"/>
          <p14:tracePt t="51945" x="4352925" y="4705350"/>
          <p14:tracePt t="51947" x="4337050" y="4705350"/>
          <p14:tracePt t="51949" x="4321175" y="4705350"/>
          <p14:tracePt t="51951" x="4305300" y="4705350"/>
          <p14:tracePt t="51953" x="4281488" y="4697413"/>
          <p14:tracePt t="51955" x="4265613" y="4697413"/>
          <p14:tracePt t="51957" x="4249738" y="4697413"/>
          <p14:tracePt t="51960" x="4225925" y="4689475"/>
          <p14:tracePt t="51971" x="4089400" y="4673600"/>
          <p14:tracePt t="51971" x="4081463" y="4673600"/>
          <p14:tracePt t="51973" x="4049713" y="4665663"/>
          <p14:tracePt t="51975" x="4025900" y="4665663"/>
          <p14:tracePt t="51978" x="3994150" y="4657725"/>
          <p14:tracePt t="51979" x="3970338" y="4649788"/>
          <p14:tracePt t="51981" x="3938588" y="4649788"/>
          <p14:tracePt t="51983" x="3914775" y="4641850"/>
          <p14:tracePt t="51986" x="3875088" y="4641850"/>
          <p14:tracePt t="51987" x="3843338" y="4633913"/>
          <p14:tracePt t="51989" x="3817938" y="4624388"/>
          <p14:tracePt t="51991" x="3778250" y="4616450"/>
          <p14:tracePt t="51993" x="3746500" y="4608513"/>
          <p14:tracePt t="51995" x="3722688" y="4600575"/>
          <p14:tracePt t="51997" x="3690938" y="4600575"/>
          <p14:tracePt t="51999" x="3651250" y="4592638"/>
          <p14:tracePt t="52001" x="3635375" y="4584700"/>
          <p14:tracePt t="52003" x="3603625" y="4576763"/>
          <p14:tracePt t="52005" x="3579813" y="4568825"/>
          <p14:tracePt t="52008" x="3556000" y="4568825"/>
          <p14:tracePt t="52009" x="3516313" y="4552950"/>
          <p14:tracePt t="52011" x="3492500" y="4552950"/>
          <p14:tracePt t="52013" x="3476625" y="4545013"/>
          <p14:tracePt t="52015" x="3451225" y="4529138"/>
          <p14:tracePt t="52018" x="3427413" y="4529138"/>
          <p14:tracePt t="52021" x="3387725" y="4521200"/>
          <p14:tracePt t="52022" x="3379788" y="4513263"/>
          <p14:tracePt t="52023" x="3355975" y="4505325"/>
          <p14:tracePt t="52025" x="3340100" y="4505325"/>
          <p14:tracePt t="52027" x="3316288" y="4497388"/>
          <p14:tracePt t="52029" x="3292475" y="4489450"/>
          <p14:tracePt t="52031" x="3276600" y="4481513"/>
          <p14:tracePt t="52034" x="3252788" y="4481513"/>
          <p14:tracePt t="52036" x="3228975" y="4465638"/>
          <p14:tracePt t="52037" x="3213100" y="4457700"/>
          <p14:tracePt t="52040" x="3197225" y="4457700"/>
          <p14:tracePt t="52042" x="3181350" y="4449763"/>
          <p14:tracePt t="52044" x="3157538" y="4441825"/>
          <p14:tracePt t="52045" x="3141663" y="4433888"/>
          <p14:tracePt t="52047" x="3125788" y="4425950"/>
          <p14:tracePt t="52049" x="3109913" y="4418013"/>
          <p14:tracePt t="52051" x="3092450" y="4410075"/>
          <p14:tracePt t="52054" x="3068638" y="4402138"/>
          <p14:tracePt t="52055" x="3052763" y="4394200"/>
          <p14:tracePt t="52057" x="3044825" y="4386263"/>
          <p14:tracePt t="52059" x="3028950" y="4386263"/>
          <p14:tracePt t="52061" x="3005138" y="4370388"/>
          <p14:tracePt t="52063" x="2989263" y="4370388"/>
          <p14:tracePt t="52065" x="2981325" y="4362450"/>
          <p14:tracePt t="52068" x="2957513" y="4346575"/>
          <p14:tracePt t="52070" x="2941638" y="4346575"/>
          <p14:tracePt t="52071" x="2925763" y="4330700"/>
          <p14:tracePt t="52073" x="2909888" y="4322763"/>
          <p14:tracePt t="52075" x="2894013" y="4314825"/>
          <p14:tracePt t="52077" x="2878138" y="4306888"/>
          <p14:tracePt t="52079" x="2862263" y="4298950"/>
          <p14:tracePt t="52081" x="2846388" y="4281488"/>
          <p14:tracePt t="52084" x="2830513" y="4273550"/>
          <p14:tracePt t="52086" x="2806700" y="4265613"/>
          <p14:tracePt t="52089" x="2790825" y="4257675"/>
          <p14:tracePt t="52089" x="2774950" y="4241800"/>
          <p14:tracePt t="52091" x="2759075" y="4233863"/>
          <p14:tracePt t="52093" x="2741613" y="4225925"/>
          <p14:tracePt t="52095" x="2725738" y="4210050"/>
          <p14:tracePt t="52097" x="2709863" y="4202113"/>
          <p14:tracePt t="52099" x="2686050" y="4194175"/>
          <p14:tracePt t="52102" x="2678113" y="4186238"/>
          <p14:tracePt t="52103" x="2662238" y="4170363"/>
          <p14:tracePt t="52105" x="2646363" y="4170363"/>
          <p14:tracePt t="52107" x="2630488" y="4154488"/>
          <p14:tracePt t="52109" x="2622550" y="4146550"/>
          <p14:tracePt t="52111" x="2606675" y="4138613"/>
          <p14:tracePt t="52113" x="2590800" y="4122738"/>
          <p14:tracePt t="52115" x="2582863" y="4122738"/>
          <p14:tracePt t="52118" x="2566988" y="4106863"/>
          <p14:tracePt t="52120" x="2551113" y="4106863"/>
          <p14:tracePt t="52121" x="2543175" y="4090988"/>
          <p14:tracePt t="52123" x="2527300" y="4083050"/>
          <p14:tracePt t="52126" x="2519363" y="4075113"/>
          <p14:tracePt t="52128" x="2503488" y="4067175"/>
          <p14:tracePt t="52129" x="2487613" y="4059238"/>
          <p14:tracePt t="52131" x="2479675" y="4043363"/>
          <p14:tracePt t="52133" x="2471738" y="4043363"/>
          <p14:tracePt t="52135" x="2455863" y="4027488"/>
          <p14:tracePt t="52137" x="2439988" y="4019550"/>
          <p14:tracePt t="52139" x="2424113" y="4003675"/>
          <p14:tracePt t="52141" x="2408238" y="3995738"/>
          <p14:tracePt t="52143" x="2400300" y="3987800"/>
          <p14:tracePt t="52145" x="2384425" y="3971925"/>
          <p14:tracePt t="52149" x="2366963" y="3963988"/>
          <p14:tracePt t="52150" x="2343150" y="3948113"/>
          <p14:tracePt t="52151" x="2335213" y="3938588"/>
          <p14:tracePt t="52156" x="2303463" y="3906838"/>
          <p14:tracePt t="52157" x="2287588" y="3898900"/>
          <p14:tracePt t="52159" x="2255838" y="3883025"/>
          <p14:tracePt t="52161" x="2239963" y="3867150"/>
          <p14:tracePt t="52163" x="2216150" y="3851275"/>
          <p14:tracePt t="52165" x="2192338" y="3835400"/>
          <p14:tracePt t="52168" x="2168525" y="3819525"/>
          <p14:tracePt t="52170" x="2152650" y="3803650"/>
          <p14:tracePt t="52171" x="2120900" y="3787775"/>
          <p14:tracePt t="52173" x="2097088" y="3771900"/>
          <p14:tracePt t="52175" x="2073275" y="3748088"/>
          <p14:tracePt t="52177" x="2049463" y="3732213"/>
          <p14:tracePt t="52179" x="2025650" y="3708400"/>
          <p14:tracePt t="52181" x="1992313" y="3692525"/>
          <p14:tracePt t="52184" x="1968500" y="3668713"/>
          <p14:tracePt t="52185" x="1936750" y="3652838"/>
          <p14:tracePt t="52188" x="1912938" y="3629025"/>
          <p14:tracePt t="52189" x="1881188" y="3605213"/>
          <p14:tracePt t="52191" x="1857375" y="3587750"/>
          <p14:tracePt t="52193" x="1825625" y="3563938"/>
          <p14:tracePt t="52195" x="1809750" y="3548063"/>
          <p14:tracePt t="52197" x="1785938" y="3524250"/>
          <p14:tracePt t="52199" x="1754188" y="3500438"/>
          <p14:tracePt t="52201" x="1738313" y="3476625"/>
          <p14:tracePt t="52204" x="1706563" y="3460750"/>
          <p14:tracePt t="52205" x="1682750" y="3436938"/>
          <p14:tracePt t="52207" x="1651000" y="3405188"/>
          <p14:tracePt t="52209" x="1633538" y="3389313"/>
          <p14:tracePt t="52211" x="1601788" y="3373438"/>
          <p14:tracePt t="52213" x="1577975" y="3349625"/>
          <p14:tracePt t="52215" x="1546225" y="3325813"/>
          <p14:tracePt t="52218" x="1530350" y="3309938"/>
          <p14:tracePt t="52219" x="1506538" y="3286125"/>
          <p14:tracePt t="52221" x="1474788" y="3270250"/>
          <p14:tracePt t="52223" x="1458913" y="3244850"/>
          <p14:tracePt t="52225" x="1427163" y="3228975"/>
          <p14:tracePt t="52227" x="1403350" y="3205163"/>
          <p14:tracePt t="52229" x="1387475" y="3189288"/>
          <p14:tracePt t="52231" x="1355725" y="3165475"/>
          <p14:tracePt t="52233" x="1331913" y="3149600"/>
          <p14:tracePt t="52235" x="1300163" y="3125788"/>
          <p14:tracePt t="52237" x="1274763" y="3101975"/>
          <p14:tracePt t="52239" x="1243013" y="3078163"/>
          <p14:tracePt t="52241" x="1219200" y="3054350"/>
          <p14:tracePt t="52244" x="1187450" y="3038475"/>
          <p14:tracePt t="52245" x="1163638" y="3022600"/>
          <p14:tracePt t="52247" x="1131888" y="2990850"/>
          <p14:tracePt t="52249" x="1100138" y="2974975"/>
          <p14:tracePt t="52252" x="1068388" y="2951163"/>
          <p14:tracePt t="52254" x="1028700" y="2927350"/>
          <p14:tracePt t="52255" x="1004888" y="2901950"/>
          <p14:tracePt t="52258" x="965200" y="2878138"/>
          <p14:tracePt t="52260" x="925513" y="2846388"/>
          <p14:tracePt t="52261" x="900113" y="2822575"/>
          <p14:tracePt t="52263" x="860425" y="2806700"/>
          <p14:tracePt t="52266" x="828675" y="2782888"/>
          <p14:tracePt t="52268" x="796925" y="2751138"/>
          <p14:tracePt t="52270" x="749300" y="2719388"/>
          <p14:tracePt t="52271" x="717550" y="2703513"/>
          <p14:tracePt t="52273" x="685800" y="2679700"/>
          <p14:tracePt t="52275" x="654050" y="2647950"/>
          <p14:tracePt t="52277" x="614363" y="2624138"/>
          <p14:tracePt t="52279" x="582613" y="2592388"/>
          <p14:tracePt t="52281" x="550863" y="2576513"/>
          <p14:tracePt t="52284" x="509588" y="2551113"/>
          <p14:tracePt t="52285" x="485775" y="2527300"/>
          <p14:tracePt t="52288" x="461963" y="2511425"/>
          <p14:tracePt t="52289" x="430213" y="2487613"/>
          <p14:tracePt t="52291" x="390525" y="2463800"/>
          <p14:tracePt t="52293" x="366713" y="2439988"/>
          <p14:tracePt t="52295" x="327025" y="2416175"/>
          <p14:tracePt t="52297" x="303213" y="2392363"/>
          <p14:tracePt t="52299" x="271463" y="2384425"/>
          <p14:tracePt t="52301" x="247650" y="2360613"/>
          <p14:tracePt t="52305" x="215900" y="2344738"/>
          <p14:tracePt t="52305" x="192088" y="2320925"/>
          <p14:tracePt t="52307" x="158750" y="2297113"/>
          <p14:tracePt t="52309" x="134938" y="2281238"/>
          <p14:tracePt t="52311" x="119063" y="2265363"/>
          <p14:tracePt t="52313" x="87313" y="2249488"/>
          <p14:tracePt t="52315" x="63500" y="2233613"/>
          <p14:tracePt t="52318" x="39688" y="2208213"/>
          <p14:tracePt t="52319" x="15875" y="21923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16841" y="4662766"/>
            <a:ext cx="7369960" cy="1068143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Project results from the Gamma Extreme to Gamma Norm.</a:t>
            </a:r>
          </a:p>
          <a:p>
            <a:pPr marL="274320" indent="-182880">
              <a:spcBef>
                <a:spcPts val="600"/>
              </a:spcBef>
              <a:defRPr/>
            </a:pPr>
            <a:r>
              <a:rPr lang="en-US" sz="1600" b="0" dirty="0"/>
              <a:t>EM-based weights had less bias, comparable to representative results</a:t>
            </a:r>
          </a:p>
          <a:p>
            <a:pPr marL="274320" indent="-182880">
              <a:spcBef>
                <a:spcPts val="600"/>
              </a:spcBef>
              <a:defRPr/>
            </a:pPr>
            <a:r>
              <a:rPr lang="en-US" sz="1600" b="0" dirty="0"/>
              <a:t>Model-based and sub-classification were not satisfactory</a:t>
            </a:r>
          </a:p>
        </p:txBody>
      </p:sp>
      <p:sp>
        <p:nvSpPr>
          <p:cNvPr id="6451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334000" y="1039692"/>
            <a:ext cx="320198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Results – Continuous Motivation</a:t>
            </a:r>
          </a:p>
          <a:p>
            <a:pPr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9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0ED9E8-9566-4CAA-BE09-4AFE05BB9B0B}" type="slidenum">
              <a:rPr lang="en-US" altLang="en-US" smtClean="0">
                <a:solidFill>
                  <a:srgbClr val="898989"/>
                </a:solidFill>
              </a:rPr>
              <a:pPr/>
              <a:t>15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92" y="1617526"/>
            <a:ext cx="6121518" cy="295388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39CF4B8-DA0D-41DB-BE5C-D85AEA400F2E}"/>
              </a:ext>
            </a:extLst>
          </p:cNvPr>
          <p:cNvSpPr txBox="1"/>
          <p:nvPr/>
        </p:nvSpPr>
        <p:spPr>
          <a:xfrm>
            <a:off x="2199342" y="4180167"/>
            <a:ext cx="434766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Representative      EM-IPW          BLUP-IPW      BLUP-Subclass   EM-Subclass    Model-based         Naïve</a:t>
            </a:r>
          </a:p>
        </p:txBody>
      </p:sp>
      <p:pic>
        <p:nvPicPr>
          <p:cNvPr id="4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762D668-E9C4-4E1C-B58E-B92ED2A1BF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9AF4D852-293B-4781-887C-50AC1BA89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4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6"/>
    </mc:Choice>
    <mc:Fallback xmlns="">
      <p:transition spd="slow" advTm="24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" x="4535488" y="3771900"/>
          <p14:tracePt t="466" x="4527550" y="3771900"/>
          <p14:tracePt t="476" x="4519613" y="3771900"/>
          <p14:tracePt t="480" x="4511675" y="3771900"/>
          <p14:tracePt t="484" x="4503738" y="3771900"/>
          <p14:tracePt t="488" x="4495800" y="3771900"/>
          <p14:tracePt t="491" x="4487863" y="3771900"/>
          <p14:tracePt t="495" x="4479925" y="3771900"/>
          <p14:tracePt t="498" x="4471988" y="3771900"/>
          <p14:tracePt t="502" x="4464050" y="3771900"/>
          <p14:tracePt t="506" x="4456113" y="3771900"/>
          <p14:tracePt t="508" x="4448175" y="3771900"/>
          <p14:tracePt t="512" x="4440238" y="3771900"/>
          <p14:tracePt t="516" x="4424363" y="3771900"/>
          <p14:tracePt t="520" x="4416425" y="3771900"/>
          <p14:tracePt t="525" x="4408488" y="3763963"/>
          <p14:tracePt t="528" x="4392613" y="3763963"/>
          <p14:tracePt t="532" x="4384675" y="3763963"/>
          <p14:tracePt t="534" x="4376738" y="3763963"/>
          <p14:tracePt t="536" x="4368800" y="3763963"/>
          <p14:tracePt t="538" x="4360863" y="3763963"/>
          <p14:tracePt t="540" x="4352925" y="3763963"/>
          <p14:tracePt t="541" x="4344988" y="3763963"/>
          <p14:tracePt t="544" x="4329113" y="3763963"/>
          <p14:tracePt t="546" x="4321175" y="3763963"/>
          <p14:tracePt t="550" x="4305300" y="3763963"/>
          <p14:tracePt t="552" x="4289425" y="3763963"/>
          <p14:tracePt t="554" x="4281488" y="3763963"/>
          <p14:tracePt t="556" x="4273550" y="3763963"/>
          <p14:tracePt t="558" x="4257675" y="3763963"/>
          <p14:tracePt t="560" x="4249738" y="3763963"/>
          <p14:tracePt t="562" x="4241800" y="3763963"/>
          <p14:tracePt t="564" x="4233863" y="3763963"/>
          <p14:tracePt t="566" x="4217988" y="3763963"/>
          <p14:tracePt t="568" x="4200525" y="3763963"/>
          <p14:tracePt t="572" x="4184650" y="3763963"/>
          <p14:tracePt t="576" x="4176713" y="3763963"/>
          <p14:tracePt t="578" x="4168775" y="3763963"/>
          <p14:tracePt t="580" x="4160838" y="3771900"/>
          <p14:tracePt t="582" x="4152900" y="3771900"/>
          <p14:tracePt t="588" x="4144963" y="3771900"/>
          <p14:tracePt t="590" x="4137025" y="3771900"/>
          <p14:tracePt t="595" x="4137025" y="3779838"/>
          <p14:tracePt t="612" x="4137025" y="3787775"/>
          <p14:tracePt t="613" x="4129088" y="3787775"/>
          <p14:tracePt t="621" x="4129088" y="3795713"/>
          <p14:tracePt t="629" x="4129088" y="3803650"/>
          <p14:tracePt t="633" x="4121150" y="3811588"/>
          <p14:tracePt t="635" x="4121150" y="3819525"/>
          <p14:tracePt t="639" x="4121150" y="3827463"/>
          <p14:tracePt t="642" x="4113213" y="3835400"/>
          <p14:tracePt t="643" x="4113213" y="3843338"/>
          <p14:tracePt t="647" x="4105275" y="3851275"/>
          <p14:tracePt t="649" x="4105275" y="3867150"/>
          <p14:tracePt t="651" x="4097338" y="3867150"/>
          <p14:tracePt t="653" x="4097338" y="3875088"/>
          <p14:tracePt t="655" x="4097338" y="3890963"/>
          <p14:tracePt t="658" x="4089400" y="3898900"/>
          <p14:tracePt t="659" x="4089400" y="3906838"/>
          <p14:tracePt t="661" x="4089400" y="3922713"/>
          <p14:tracePt t="663" x="4081463" y="3930650"/>
          <p14:tracePt t="666" x="4073525" y="3938588"/>
          <p14:tracePt t="667" x="4073525" y="3956050"/>
          <p14:tracePt t="669" x="4073525" y="3963988"/>
          <p14:tracePt t="672" x="4073525" y="3971925"/>
          <p14:tracePt t="674" x="4065588" y="3987800"/>
          <p14:tracePt t="675" x="4057650" y="3995738"/>
          <p14:tracePt t="678" x="4057650" y="4003675"/>
          <p14:tracePt t="680" x="4057650" y="4019550"/>
          <p14:tracePt t="684" x="4049713" y="4035425"/>
          <p14:tracePt t="688" x="4041775" y="4043363"/>
          <p14:tracePt t="689" x="4041775" y="4051300"/>
          <p14:tracePt t="691" x="4041775" y="4059238"/>
          <p14:tracePt t="693" x="4041775" y="4067175"/>
          <p14:tracePt t="695" x="4033838" y="4067175"/>
          <p14:tracePt t="697" x="4033838" y="4075113"/>
          <p14:tracePt t="699" x="4033838" y="4083050"/>
          <p14:tracePt t="703" x="4025900" y="4090988"/>
          <p14:tracePt t="708" x="4025900" y="4098925"/>
          <p14:tracePt t="711" x="4017963" y="4098925"/>
          <p14:tracePt t="716" x="4017963" y="4106863"/>
          <p14:tracePt t="720" x="4010025" y="4114800"/>
          <p14:tracePt t="726" x="4002088" y="4114800"/>
          <p14:tracePt t="730" x="3994150" y="4122738"/>
          <p14:tracePt t="732" x="3986213" y="4122738"/>
          <p14:tracePt t="734" x="3986213" y="4130675"/>
          <p14:tracePt t="736" x="3978275" y="4130675"/>
          <p14:tracePt t="738" x="3970338" y="4130675"/>
          <p14:tracePt t="740" x="3962400" y="4138613"/>
          <p14:tracePt t="742" x="3946525" y="4146550"/>
          <p14:tracePt t="744" x="3938588" y="4154488"/>
          <p14:tracePt t="746" x="3930650" y="4162425"/>
          <p14:tracePt t="749" x="3906838" y="4170363"/>
          <p14:tracePt t="750" x="3890963" y="4170363"/>
          <p14:tracePt t="752" x="3875088" y="4186238"/>
          <p14:tracePt t="754" x="3859213" y="4194175"/>
          <p14:tracePt t="756" x="3833813" y="4202113"/>
          <p14:tracePt t="758" x="3802063" y="4217988"/>
          <p14:tracePt t="760" x="3786188" y="4225925"/>
          <p14:tracePt t="762" x="3762375" y="4233863"/>
          <p14:tracePt t="764" x="3722688" y="4249738"/>
          <p14:tracePt t="766" x="3698875" y="4265613"/>
          <p14:tracePt t="768" x="3667125" y="4273550"/>
          <p14:tracePt t="770" x="3635375" y="4291013"/>
          <p14:tracePt t="772" x="3603625" y="4306888"/>
          <p14:tracePt t="775" x="3571875" y="4322763"/>
          <p14:tracePt t="776" x="3548063" y="4338638"/>
          <p14:tracePt t="778" x="3516313" y="4354513"/>
          <p14:tracePt t="781" x="3476625" y="4370388"/>
          <p14:tracePt t="783" x="3427413" y="4402138"/>
          <p14:tracePt t="785" x="3371850" y="4425950"/>
          <p14:tracePt t="787" x="3340100" y="4441825"/>
          <p14:tracePt t="789" x="3300413" y="4465638"/>
          <p14:tracePt t="791" x="3276600" y="4473575"/>
          <p14:tracePt t="794" x="3236913" y="4497388"/>
          <p14:tracePt t="795" x="3213100" y="4521200"/>
          <p14:tracePt t="797" x="3189288" y="4529138"/>
          <p14:tracePt t="799" x="3157538" y="4552950"/>
          <p14:tracePt t="802" x="3133725" y="4568825"/>
          <p14:tracePt t="804" x="3109913" y="4584700"/>
          <p14:tracePt t="805" x="3092450" y="4592638"/>
          <p14:tracePt t="808" x="3076575" y="4616450"/>
          <p14:tracePt t="810" x="3060700" y="4624388"/>
          <p14:tracePt t="811" x="3044825" y="4641850"/>
          <p14:tracePt t="813" x="3036888" y="4649788"/>
          <p14:tracePt t="816" x="3021013" y="4657725"/>
          <p14:tracePt t="818" x="3013075" y="4665663"/>
          <p14:tracePt t="820" x="3005138" y="4673600"/>
          <p14:tracePt t="822" x="2997200" y="4673600"/>
          <p14:tracePt t="824" x="2997200" y="4689475"/>
          <p14:tracePt t="825" x="2989263" y="4689475"/>
          <p14:tracePt t="827" x="2981325" y="4697413"/>
          <p14:tracePt t="831" x="2981325" y="4705350"/>
          <p14:tracePt t="833" x="2973388" y="4705350"/>
          <p14:tracePt t="835" x="2973388" y="4713288"/>
          <p14:tracePt t="839" x="2965450" y="4713288"/>
          <p14:tracePt t="841" x="2965450" y="4721225"/>
          <p14:tracePt t="849" x="2965450" y="4729163"/>
          <p14:tracePt t="851" x="2957513" y="4729163"/>
          <p14:tracePt t="858" x="2949575" y="4729163"/>
          <p14:tracePt t="859" x="2949575" y="4737100"/>
          <p14:tracePt t="863" x="2949575" y="4745038"/>
          <p14:tracePt t="869" x="2941638" y="4745038"/>
          <p14:tracePt t="872" x="2941638" y="4752975"/>
          <p14:tracePt t="879" x="2941638" y="4760913"/>
          <p14:tracePt t="887" x="2933700" y="4768850"/>
          <p14:tracePt t="893" x="2933700" y="4776788"/>
          <p14:tracePt t="1004" x="2933700" y="4768850"/>
          <p14:tracePt t="1008" x="2941638" y="4768850"/>
          <p14:tracePt t="1010" x="2941638" y="4760913"/>
          <p14:tracePt t="1014" x="2949575" y="4760913"/>
          <p14:tracePt t="1016" x="2957513" y="4760913"/>
          <p14:tracePt t="1018" x="2965450" y="4752975"/>
          <p14:tracePt t="1022" x="2973388" y="4745038"/>
          <p14:tracePt t="1025" x="2981325" y="4745038"/>
          <p14:tracePt t="1027" x="2989263" y="4745038"/>
          <p14:tracePt t="1028" x="2997200" y="4737100"/>
          <p14:tracePt t="1030" x="3005138" y="4737100"/>
          <p14:tracePt t="1032" x="3013075" y="4737100"/>
          <p14:tracePt t="1038" x="3028950" y="4729163"/>
          <p14:tracePt t="1039" x="3036888" y="4721225"/>
          <p14:tracePt t="1043" x="3044825" y="4721225"/>
          <p14:tracePt t="1044" x="3052763" y="4721225"/>
          <p14:tracePt t="1045" x="3060700" y="4721225"/>
          <p14:tracePt t="1049" x="3076575" y="4713288"/>
          <p14:tracePt t="1054" x="3084513" y="4713288"/>
          <p14:tracePt t="1058" x="3092450" y="4713288"/>
          <p14:tracePt t="1060" x="3100388" y="4705350"/>
          <p14:tracePt t="1061" x="3109913" y="4705350"/>
          <p14:tracePt t="1063" x="3109913" y="4697413"/>
          <p14:tracePt t="1067" x="3117850" y="4697413"/>
          <p14:tracePt t="1072" x="3125788" y="4697413"/>
          <p14:tracePt t="1074" x="3133725" y="4697413"/>
          <p14:tracePt t="1076" x="3133725" y="4689475"/>
          <p14:tracePt t="1077" x="3141663" y="4689475"/>
          <p14:tracePt t="1083" x="3149600" y="4689475"/>
          <p14:tracePt t="1087" x="3157538" y="4689475"/>
          <p14:tracePt t="1089" x="3165475" y="4681538"/>
          <p14:tracePt t="1093" x="3173413" y="4681538"/>
          <p14:tracePt t="1097" x="3181350" y="4681538"/>
          <p14:tracePt t="1099" x="3181350" y="4673600"/>
          <p14:tracePt t="1101" x="3189288" y="4673600"/>
          <p14:tracePt t="1103" x="3197225" y="4665663"/>
          <p14:tracePt t="1105" x="3205163" y="4665663"/>
          <p14:tracePt t="1109" x="3213100" y="4665663"/>
          <p14:tracePt t="1114" x="3221038" y="4665663"/>
          <p14:tracePt t="1115" x="3228975" y="4657725"/>
          <p14:tracePt t="1117" x="3236913" y="4657725"/>
          <p14:tracePt t="1122" x="3252788" y="4657725"/>
          <p14:tracePt t="1126" x="3260725" y="4657725"/>
          <p14:tracePt t="1127" x="3268663" y="4649788"/>
          <p14:tracePt t="1129" x="3276600" y="4649788"/>
          <p14:tracePt t="1134" x="3284538" y="4641850"/>
          <p14:tracePt t="1136" x="3292475" y="4641850"/>
          <p14:tracePt t="1138" x="3300413" y="4641850"/>
          <p14:tracePt t="1143" x="3308350" y="4641850"/>
          <p14:tracePt t="1145" x="3316288" y="4641850"/>
          <p14:tracePt t="1149" x="3324225" y="4641850"/>
          <p14:tracePt t="1151" x="3332163" y="4641850"/>
          <p14:tracePt t="1154" x="3332163" y="4633913"/>
          <p14:tracePt t="1155" x="3340100" y="4633913"/>
          <p14:tracePt t="1159" x="3348038" y="4633913"/>
          <p14:tracePt t="1163" x="3355975" y="4633913"/>
          <p14:tracePt t="1167" x="3363913" y="4633913"/>
          <p14:tracePt t="1172" x="3371850" y="4633913"/>
          <p14:tracePt t="1176" x="3379788" y="4633913"/>
          <p14:tracePt t="1181" x="3387725" y="4633913"/>
          <p14:tracePt t="1186" x="3395663" y="4633913"/>
          <p14:tracePt t="1192" x="3403600" y="4633913"/>
          <p14:tracePt t="1199" x="3411538" y="4633913"/>
          <p14:tracePt t="1210" x="3419475" y="4633913"/>
          <p14:tracePt t="1214" x="3427413" y="4633913"/>
          <p14:tracePt t="1226" x="3435350" y="4633913"/>
          <p14:tracePt t="1232" x="3443288" y="4633913"/>
          <p14:tracePt t="1234" x="3443288" y="4624388"/>
          <p14:tracePt t="1238" x="3451225" y="4624388"/>
          <p14:tracePt t="1240" x="3459163" y="4624388"/>
          <p14:tracePt t="1246" x="3467100" y="4624388"/>
          <p14:tracePt t="1256" x="3476625" y="4624388"/>
          <p14:tracePt t="1259" x="3476625" y="4616450"/>
          <p14:tracePt t="1260" x="3484563" y="4616450"/>
          <p14:tracePt t="1262" x="3492500" y="4616450"/>
          <p14:tracePt t="1265" x="3500438" y="4616450"/>
          <p14:tracePt t="1272" x="3508375" y="4616450"/>
          <p14:tracePt t="1275" x="3516313" y="4616450"/>
          <p14:tracePt t="1277" x="3524250" y="4616450"/>
          <p14:tracePt t="1285" x="3532188" y="4616450"/>
          <p14:tracePt t="1287" x="3532188" y="4608513"/>
          <p14:tracePt t="1287" x="3540125" y="4608513"/>
          <p14:tracePt t="1292" x="3548063" y="4608513"/>
          <p14:tracePt t="1294" x="3556000" y="4608513"/>
          <p14:tracePt t="1297" x="3563938" y="4608513"/>
          <p14:tracePt t="1299" x="3571875" y="4608513"/>
          <p14:tracePt t="1304" x="3579813" y="4608513"/>
          <p14:tracePt t="1305" x="3587750" y="4608513"/>
          <p14:tracePt t="1308" x="3587750" y="4600575"/>
          <p14:tracePt t="1309" x="3595688" y="4600575"/>
          <p14:tracePt t="1311" x="3603625" y="4600575"/>
          <p14:tracePt t="1316" x="3611563" y="4600575"/>
          <p14:tracePt t="1317" x="3619500" y="4600575"/>
          <p14:tracePt t="1319" x="3627438" y="4600575"/>
          <p14:tracePt t="1325" x="3635375" y="4600575"/>
          <p14:tracePt t="1326" x="3643313" y="4600575"/>
          <p14:tracePt t="1329" x="3651250" y="4600575"/>
          <p14:tracePt t="1333" x="3659188" y="4600575"/>
          <p14:tracePt t="1338" x="3667125" y="4600575"/>
          <p14:tracePt t="1340" x="3675063" y="4600575"/>
          <p14:tracePt t="1343" x="3683000" y="4600575"/>
          <p14:tracePt t="1347" x="3690938" y="4600575"/>
          <p14:tracePt t="1351" x="3698875" y="4600575"/>
          <p14:tracePt t="1357" x="3714750" y="4600575"/>
          <p14:tracePt t="1361" x="3722688" y="4600575"/>
          <p14:tracePt t="1364" x="3730625" y="4600575"/>
          <p14:tracePt t="1367" x="3738563" y="4600575"/>
          <p14:tracePt t="1369" x="3746500" y="4600575"/>
          <p14:tracePt t="1372" x="3754438" y="4600575"/>
          <p14:tracePt t="1374" x="3762375" y="4600575"/>
          <p14:tracePt t="1375" x="3770313" y="4600575"/>
          <p14:tracePt t="1377" x="3778250" y="4600575"/>
          <p14:tracePt t="1379" x="3786188" y="4600575"/>
          <p14:tracePt t="1382" x="3794125" y="4600575"/>
          <p14:tracePt t="1384" x="3802063" y="4600575"/>
          <p14:tracePt t="1385" x="3817938" y="4600575"/>
          <p14:tracePt t="1387" x="3825875" y="4600575"/>
          <p14:tracePt t="1389" x="3833813" y="4600575"/>
          <p14:tracePt t="1391" x="3843338" y="4600575"/>
          <p14:tracePt t="1394" x="3859213" y="4608513"/>
          <p14:tracePt t="1397" x="3875088" y="4608513"/>
          <p14:tracePt t="1399" x="3890963" y="4608513"/>
          <p14:tracePt t="1403" x="3898900" y="4616450"/>
          <p14:tracePt t="1405" x="3914775" y="4616450"/>
          <p14:tracePt t="1407" x="3922713" y="4624388"/>
          <p14:tracePt t="1409" x="3930650" y="4624388"/>
          <p14:tracePt t="1411" x="3938588" y="4624388"/>
          <p14:tracePt t="1415" x="3946525" y="4624388"/>
          <p14:tracePt t="1415" x="3954463" y="4624388"/>
          <p14:tracePt t="1417" x="3962400" y="4633913"/>
          <p14:tracePt t="1419" x="3970338" y="4633913"/>
          <p14:tracePt t="1422" x="3978275" y="4633913"/>
          <p14:tracePt t="1424" x="3986213" y="4633913"/>
          <p14:tracePt t="1426" x="3994150" y="4633913"/>
          <p14:tracePt t="1429" x="4002088" y="4641850"/>
          <p14:tracePt t="1433" x="4017963" y="4641850"/>
          <p14:tracePt t="1437" x="4025900" y="4641850"/>
          <p14:tracePt t="1439" x="4025900" y="4649788"/>
          <p14:tracePt t="1444" x="4041775" y="4649788"/>
          <p14:tracePt t="1451" x="4049713" y="4649788"/>
          <p14:tracePt t="1459" x="4057650" y="4649788"/>
          <p14:tracePt t="1477" x="4065588" y="4649788"/>
          <p14:tracePt t="1484" x="4073525" y="4649788"/>
          <p14:tracePt t="1505" x="4081463" y="4649788"/>
          <p14:tracePt t="1508" x="4081463" y="4641850"/>
          <p14:tracePt t="1512" x="4089400" y="4641850"/>
          <p14:tracePt t="1517" x="4097338" y="4641850"/>
          <p14:tracePt t="1519" x="4105275" y="4641850"/>
          <p14:tracePt t="1525" x="4113213" y="4633913"/>
          <p14:tracePt t="1529" x="4121150" y="4633913"/>
          <p14:tracePt t="1531" x="4129088" y="4633913"/>
          <p14:tracePt t="1536" x="4137025" y="4633913"/>
          <p14:tracePt t="1537" x="4144963" y="4624388"/>
          <p14:tracePt t="1541" x="4152900" y="4624388"/>
          <p14:tracePt t="1544" x="4160838" y="4624388"/>
          <p14:tracePt t="1545" x="4168775" y="4624388"/>
          <p14:tracePt t="1550" x="4176713" y="4624388"/>
          <p14:tracePt t="1551" x="4184650" y="4624388"/>
          <p14:tracePt t="1554" x="4192588" y="4624388"/>
          <p14:tracePt t="1558" x="4200525" y="4616450"/>
          <p14:tracePt t="1561" x="4210050" y="4616450"/>
          <p14:tracePt t="1565" x="4217988" y="4616450"/>
          <p14:tracePt t="1565" x="4225925" y="4616450"/>
          <p14:tracePt t="1569" x="4233863" y="4616450"/>
          <p14:tracePt t="1575" x="4241800" y="4616450"/>
          <p14:tracePt t="1579" x="4249738" y="4616450"/>
          <p14:tracePt t="1582" x="4257675" y="4616450"/>
          <p14:tracePt t="1588" x="4265613" y="4616450"/>
          <p14:tracePt t="1592" x="4273550" y="4616450"/>
          <p14:tracePt t="1598" x="4281488" y="4616450"/>
          <p14:tracePt t="1599" x="4289425" y="4616450"/>
          <p14:tracePt t="1605" x="4297363" y="4616450"/>
          <p14:tracePt t="1609" x="4305300" y="4616450"/>
          <p14:tracePt t="1614" x="4313238" y="4616450"/>
          <p14:tracePt t="1615" x="4321175" y="4616450"/>
          <p14:tracePt t="1620" x="4329113" y="4616450"/>
          <p14:tracePt t="1622" x="4337050" y="4616450"/>
          <p14:tracePt t="1626" x="4344988" y="4616450"/>
          <p14:tracePt t="1628" x="4352925" y="4616450"/>
          <p14:tracePt t="1629" x="4360863" y="4616450"/>
          <p14:tracePt t="1634" x="4368800" y="4616450"/>
          <p14:tracePt t="1636" x="4376738" y="4616450"/>
          <p14:tracePt t="1637" x="4384675" y="4616450"/>
          <p14:tracePt t="1641" x="4392613" y="4616450"/>
          <p14:tracePt t="1646" x="4408488" y="4624388"/>
          <p14:tracePt t="1649" x="4416425" y="4624388"/>
          <p14:tracePt t="1655" x="4424363" y="4624388"/>
          <p14:tracePt t="1655" x="4432300" y="4624388"/>
          <p14:tracePt t="1659" x="4440238" y="4624388"/>
          <p14:tracePt t="1668" x="4448175" y="4633913"/>
          <p14:tracePt t="1750" x="4456113" y="4633913"/>
          <p14:tracePt t="1978" x="4464050" y="4633913"/>
          <p14:tracePt t="2036" x="4471988" y="4633913"/>
          <p14:tracePt t="5529" x="4471988" y="4641850"/>
          <p14:tracePt t="5532" x="4471988" y="4649788"/>
          <p14:tracePt t="5537" x="4464050" y="4649788"/>
          <p14:tracePt t="5543" x="4456113" y="4657725"/>
          <p14:tracePt t="5551" x="4456113" y="4665663"/>
          <p14:tracePt t="5556" x="4448175" y="4665663"/>
          <p14:tracePt t="5565" x="4448175" y="4673600"/>
          <p14:tracePt t="5577" x="4448175" y="4681538"/>
          <p14:tracePt t="6105" x="4448175" y="4673600"/>
          <p14:tracePt t="6117" x="4448175" y="4665663"/>
          <p14:tracePt t="6127" x="4448175" y="4657725"/>
          <p14:tracePt t="6145" x="4448175" y="4649788"/>
          <p14:tracePt t="6227" x="4448175" y="4641850"/>
          <p14:tracePt t="6247" x="4448175" y="4633913"/>
          <p14:tracePt t="6261" x="4448175" y="4624388"/>
          <p14:tracePt t="6265" x="4440238" y="4624388"/>
          <p14:tracePt t="6269" x="4432300" y="4624388"/>
          <p14:tracePt t="6270" x="4424363" y="4616450"/>
          <p14:tracePt t="6273" x="4416425" y="4616450"/>
          <p14:tracePt t="6275" x="4416425" y="4608513"/>
          <p14:tracePt t="6277" x="4400550" y="4608513"/>
          <p14:tracePt t="6279" x="4392613" y="4608513"/>
          <p14:tracePt t="6281" x="4384675" y="4608513"/>
          <p14:tracePt t="6283" x="4368800" y="4608513"/>
          <p14:tracePt t="6285" x="4352925" y="4608513"/>
          <p14:tracePt t="6289" x="4329113" y="4608513"/>
          <p14:tracePt t="6293" x="4321175" y="4608513"/>
          <p14:tracePt t="6294" x="4305300" y="4600575"/>
          <p14:tracePt t="6294" x="4289425" y="4600575"/>
          <p14:tracePt t="6297" x="4265613" y="4600575"/>
          <p14:tracePt t="6299" x="4249738" y="4600575"/>
          <p14:tracePt t="6301" x="4233863" y="4600575"/>
          <p14:tracePt t="6303" x="4217988" y="4600575"/>
          <p14:tracePt t="6305" x="4192588" y="4600575"/>
          <p14:tracePt t="6307" x="4168775" y="4600575"/>
          <p14:tracePt t="6309" x="4152900" y="4600575"/>
          <p14:tracePt t="6311" x="4137025" y="4600575"/>
          <p14:tracePt t="6313" x="4113213" y="4600575"/>
          <p14:tracePt t="6315" x="4097338" y="4600575"/>
          <p14:tracePt t="6317" x="4073525" y="4600575"/>
          <p14:tracePt t="6319" x="4049713" y="4600575"/>
          <p14:tracePt t="6321" x="4017963" y="4608513"/>
          <p14:tracePt t="6323" x="3994150" y="4608513"/>
          <p14:tracePt t="6325" x="3970338" y="4608513"/>
          <p14:tracePt t="6327" x="3946525" y="4608513"/>
          <p14:tracePt t="6329" x="3922713" y="4616450"/>
          <p14:tracePt t="6331" x="3898900" y="4624388"/>
          <p14:tracePt t="6333" x="3875088" y="4633913"/>
          <p14:tracePt t="6335" x="3851275" y="4633913"/>
          <p14:tracePt t="6337" x="3833813" y="4633913"/>
          <p14:tracePt t="6339" x="3810000" y="4641850"/>
          <p14:tracePt t="6341" x="3762375" y="4649788"/>
          <p14:tracePt t="6343" x="3754438" y="4657725"/>
          <p14:tracePt t="6345" x="3730625" y="4665663"/>
          <p14:tracePt t="6347" x="3706813" y="4665663"/>
          <p14:tracePt t="6349" x="3683000" y="4673600"/>
          <p14:tracePt t="6351" x="3659188" y="4681538"/>
          <p14:tracePt t="6353" x="3619500" y="4689475"/>
          <p14:tracePt t="6355" x="3603625" y="4689475"/>
          <p14:tracePt t="6357" x="3579813" y="4697413"/>
          <p14:tracePt t="6359" x="3556000" y="4705350"/>
          <p14:tracePt t="6361" x="3540125" y="4713288"/>
          <p14:tracePt t="6363" x="3516313" y="4713288"/>
          <p14:tracePt t="6365" x="3492500" y="4721225"/>
          <p14:tracePt t="6367" x="3467100" y="4729163"/>
          <p14:tracePt t="6368" x="3451225" y="4737100"/>
          <p14:tracePt t="6370" x="3435350" y="4737100"/>
          <p14:tracePt t="6372" x="3419475" y="4745038"/>
          <p14:tracePt t="6374" x="3395663" y="4752975"/>
          <p14:tracePt t="6377" x="3379788" y="4760913"/>
          <p14:tracePt t="6379" x="3363913" y="4760913"/>
          <p14:tracePt t="6380" x="3348038" y="4768850"/>
          <p14:tracePt t="6382" x="3332163" y="4768850"/>
          <p14:tracePt t="6384" x="3316288" y="4776788"/>
          <p14:tracePt t="6386" x="3300413" y="4784725"/>
          <p14:tracePt t="6388" x="3284538" y="4784725"/>
          <p14:tracePt t="6391" x="3276600" y="4792663"/>
          <p14:tracePt t="6394" x="3252788" y="4800600"/>
          <p14:tracePt t="6395" x="3244850" y="4800600"/>
          <p14:tracePt t="6396" x="3228975" y="4800600"/>
          <p14:tracePt t="6398" x="3221038" y="4808538"/>
          <p14:tracePt t="6400" x="3205163" y="4808538"/>
          <p14:tracePt t="6402" x="3189288" y="4816475"/>
          <p14:tracePt t="6404" x="3173413" y="4816475"/>
          <p14:tracePt t="6406" x="3165475" y="4816475"/>
          <p14:tracePt t="6409" x="3141663" y="4824413"/>
          <p14:tracePt t="6410" x="3133725" y="4832350"/>
          <p14:tracePt t="6412" x="3125788" y="4840288"/>
          <p14:tracePt t="6414" x="3109913" y="4840288"/>
          <p14:tracePt t="6417" x="3092450" y="4840288"/>
          <p14:tracePt t="6418" x="3076575" y="4848225"/>
          <p14:tracePt t="6420" x="3068638" y="4848225"/>
          <p14:tracePt t="6422" x="3052763" y="4856163"/>
          <p14:tracePt t="6424" x="3036888" y="4856163"/>
          <p14:tracePt t="6426" x="3028950" y="4864100"/>
          <p14:tracePt t="6428" x="3013075" y="4872038"/>
          <p14:tracePt t="6430" x="3005138" y="4872038"/>
          <p14:tracePt t="6432" x="2989263" y="4879975"/>
          <p14:tracePt t="6434" x="2981325" y="4879975"/>
          <p14:tracePt t="6436" x="2973388" y="4879975"/>
          <p14:tracePt t="6438" x="2957513" y="4887913"/>
          <p14:tracePt t="6441" x="2949575" y="4887913"/>
          <p14:tracePt t="6443" x="2933700" y="4895850"/>
          <p14:tracePt t="6444" x="2925763" y="4895850"/>
          <p14:tracePt t="6446" x="2917825" y="4895850"/>
          <p14:tracePt t="6449" x="2909888" y="4903788"/>
          <p14:tracePt t="6450" x="2901950" y="4903788"/>
          <p14:tracePt t="6452" x="2894013" y="4903788"/>
          <p14:tracePt t="6454" x="2886075" y="4903788"/>
          <p14:tracePt t="6456" x="2878138" y="4903788"/>
          <p14:tracePt t="6460" x="2862263" y="4911725"/>
          <p14:tracePt t="6464" x="2854325" y="4919663"/>
          <p14:tracePt t="6466" x="2846388" y="4919663"/>
          <p14:tracePt t="6468" x="2838450" y="4919663"/>
          <p14:tracePt t="6472" x="2830513" y="4919663"/>
          <p14:tracePt t="6474" x="2822575" y="4919663"/>
          <p14:tracePt t="6477" x="2822575" y="4927600"/>
          <p14:tracePt t="6478" x="2814638" y="4927600"/>
          <p14:tracePt t="6482" x="2806700" y="4927600"/>
          <p14:tracePt t="6484" x="2798763" y="4927600"/>
          <p14:tracePt t="6488" x="2790825" y="4927600"/>
          <p14:tracePt t="6492" x="2782888" y="4927600"/>
          <p14:tracePt t="6496" x="2774950" y="4927600"/>
          <p14:tracePt t="6499" x="2767013" y="4927600"/>
          <p14:tracePt t="6501" x="2759075" y="4935538"/>
          <p14:tracePt t="6504" x="2741613" y="4935538"/>
          <p14:tracePt t="6509" x="2733675" y="4943475"/>
          <p14:tracePt t="6510" x="2725738" y="4943475"/>
          <p14:tracePt t="6514" x="2717800" y="4943475"/>
          <p14:tracePt t="6516" x="2709863" y="4943475"/>
          <p14:tracePt t="6518" x="2701925" y="4943475"/>
          <p14:tracePt t="6520" x="2693988" y="4943475"/>
          <p14:tracePt t="6522" x="2678113" y="4943475"/>
          <p14:tracePt t="6527" x="2670175" y="4951413"/>
          <p14:tracePt t="6528" x="2654300" y="4951413"/>
          <p14:tracePt t="6532" x="2646363" y="4951413"/>
          <p14:tracePt t="6534" x="2630488" y="4951413"/>
          <p14:tracePt t="6536" x="2622550" y="4951413"/>
          <p14:tracePt t="6538" x="2614613" y="4959350"/>
          <p14:tracePt t="6541" x="2598738" y="4959350"/>
          <p14:tracePt t="6542" x="2590800" y="4959350"/>
          <p14:tracePt t="6544" x="2582863" y="4967288"/>
          <p14:tracePt t="6547" x="2574925" y="4967288"/>
          <p14:tracePt t="6548" x="2566988" y="4967288"/>
          <p14:tracePt t="6550" x="2559050" y="4967288"/>
          <p14:tracePt t="6552" x="2543175" y="4976813"/>
          <p14:tracePt t="6556" x="2527300" y="4976813"/>
          <p14:tracePt t="6560" x="2519363" y="4984750"/>
          <p14:tracePt t="6562" x="2503488" y="4984750"/>
          <p14:tracePt t="6566" x="2495550" y="4984750"/>
          <p14:tracePt t="6570" x="2487613" y="4992688"/>
          <p14:tracePt t="6573" x="2479675" y="4992688"/>
          <p14:tracePt t="6576" x="2463800" y="5000625"/>
          <p14:tracePt t="6582" x="2455863" y="5000625"/>
          <p14:tracePt t="6591" x="2447925" y="5000625"/>
          <p14:tracePt t="6615" x="2439988" y="5000625"/>
          <p14:tracePt t="6633" x="2432050" y="5000625"/>
          <p14:tracePt t="6655" x="2424113" y="5000625"/>
          <p14:tracePt t="6795" x="2416175" y="5000625"/>
          <p14:tracePt t="6821" x="2416175" y="4992688"/>
          <p14:tracePt t="6825" x="2408238" y="4992688"/>
          <p14:tracePt t="6827" x="2408238" y="4984750"/>
          <p14:tracePt t="6833" x="2408238" y="4976813"/>
          <p14:tracePt t="6839" x="2400300" y="4967288"/>
          <p14:tracePt t="6841" x="2392363" y="4959350"/>
          <p14:tracePt t="6845" x="2392363" y="4951413"/>
          <p14:tracePt t="6849" x="2384425" y="4943475"/>
          <p14:tracePt t="6853" x="2384425" y="4935538"/>
          <p14:tracePt t="6855" x="2384425" y="4927600"/>
          <p14:tracePt t="6857" x="2374900" y="4927600"/>
          <p14:tracePt t="6858" x="2374900" y="4919663"/>
          <p14:tracePt t="6863" x="2366963" y="4911725"/>
          <p14:tracePt t="6865" x="2366963" y="4903788"/>
          <p14:tracePt t="6867" x="2359025" y="4895850"/>
          <p14:tracePt t="6871" x="2351088" y="4887913"/>
          <p14:tracePt t="6875" x="2351088" y="4879975"/>
          <p14:tracePt t="6877" x="2343150" y="4872038"/>
          <p14:tracePt t="6879" x="2343150" y="4864100"/>
          <p14:tracePt t="6881" x="2335213" y="4864100"/>
          <p14:tracePt t="6883" x="2335213" y="4848225"/>
          <p14:tracePt t="6887" x="2327275" y="4840288"/>
          <p14:tracePt t="6889" x="2327275" y="4832350"/>
          <p14:tracePt t="6893" x="2319338" y="4824413"/>
          <p14:tracePt t="6895" x="2319338" y="4816475"/>
          <p14:tracePt t="6897" x="2311400" y="4808538"/>
          <p14:tracePt t="6901" x="2311400" y="4792663"/>
          <p14:tracePt t="6905" x="2311400" y="4784725"/>
          <p14:tracePt t="6907" x="2303463" y="4784725"/>
          <p14:tracePt t="6909" x="2303463" y="4768850"/>
          <p14:tracePt t="6913" x="2303463" y="4760913"/>
          <p14:tracePt t="6916" x="2303463" y="4752975"/>
          <p14:tracePt t="6920" x="2303463" y="4745038"/>
          <p14:tracePt t="6922" x="2303463" y="4737100"/>
          <p14:tracePt t="6926" x="2303463" y="4729163"/>
          <p14:tracePt t="6930" x="2303463" y="4721225"/>
          <p14:tracePt t="6934" x="2303463" y="4713288"/>
          <p14:tracePt t="6936" x="2303463" y="4705350"/>
          <p14:tracePt t="6938" x="2303463" y="4697413"/>
          <p14:tracePt t="6960" x="2303463" y="4657725"/>
          <p14:tracePt t="6962" x="2303463" y="4649788"/>
          <p14:tracePt t="6966" x="2303463" y="4641850"/>
          <p14:tracePt t="6972" x="2303463" y="4633913"/>
          <p14:tracePt t="6976" x="2303463" y="4624388"/>
          <p14:tracePt t="6982" x="2303463" y="4616450"/>
          <p14:tracePt t="6986" x="2303463" y="4608513"/>
          <p14:tracePt t="6993" x="2303463" y="4600575"/>
          <p14:tracePt t="6998" x="2303463" y="4592638"/>
          <p14:tracePt t="7003" x="2303463" y="4584700"/>
          <p14:tracePt t="7010" x="2303463" y="4576763"/>
          <p14:tracePt t="7017" x="2303463" y="4568825"/>
          <p14:tracePt t="7023" x="2303463" y="4560888"/>
          <p14:tracePt t="7024" x="2303463" y="4552950"/>
          <p14:tracePt t="7031" x="2303463" y="4545013"/>
          <p14:tracePt t="7035" x="2303463" y="4537075"/>
          <p14:tracePt t="7038" x="2303463" y="4529138"/>
          <p14:tracePt t="7041" x="2311400" y="4521200"/>
          <p14:tracePt t="7045" x="2319338" y="4513263"/>
          <p14:tracePt t="7048" x="2319338" y="4505325"/>
          <p14:tracePt t="7052" x="2319338" y="4497388"/>
          <p14:tracePt t="7055" x="2319338" y="4489450"/>
          <p14:tracePt t="7059" x="2327275" y="4481513"/>
          <p14:tracePt t="7065" x="2327275" y="4473575"/>
          <p14:tracePt t="7067" x="2327275" y="4465638"/>
          <p14:tracePt t="7068" x="2335213" y="4465638"/>
          <p14:tracePt t="7070" x="2335213" y="4457700"/>
          <p14:tracePt t="7076" x="2335213" y="4449763"/>
          <p14:tracePt t="7081" x="2343150" y="4441825"/>
          <p14:tracePt t="7084" x="2343150" y="4433888"/>
          <p14:tracePt t="7086" x="2351088" y="4433888"/>
          <p14:tracePt t="7092" x="2351088" y="4425950"/>
          <p14:tracePt t="7098" x="2351088" y="4418013"/>
          <p14:tracePt t="7103" x="2359025" y="4418013"/>
          <p14:tracePt t="7108" x="2359025" y="4410075"/>
          <p14:tracePt t="7117" x="2359025" y="4402138"/>
          <p14:tracePt t="7120" x="2366963" y="4394200"/>
          <p14:tracePt t="7126" x="2366963" y="4386263"/>
          <p14:tracePt t="7131" x="2374900" y="4386263"/>
          <p14:tracePt t="7133" x="2374900" y="4378325"/>
          <p14:tracePt t="7135" x="2384425" y="4378325"/>
          <p14:tracePt t="7137" x="2384425" y="4370388"/>
          <p14:tracePt t="7138" x="2384425" y="4362450"/>
          <p14:tracePt t="7143" x="2392363" y="4354513"/>
          <p14:tracePt t="7146" x="2392363" y="4346575"/>
          <p14:tracePt t="7148" x="2400300" y="4346575"/>
          <p14:tracePt t="7150" x="2400300" y="4338638"/>
          <p14:tracePt t="7152" x="2400300" y="4330700"/>
          <p14:tracePt t="7154" x="2408238" y="4330700"/>
          <p14:tracePt t="7157" x="2416175" y="4322763"/>
          <p14:tracePt t="7158" x="2416175" y="4314825"/>
          <p14:tracePt t="7162" x="2416175" y="4306888"/>
          <p14:tracePt t="7162" x="2424113" y="4306888"/>
          <p14:tracePt t="7165" x="2424113" y="4298950"/>
          <p14:tracePt t="7166" x="2432050" y="4298950"/>
          <p14:tracePt t="7168" x="2432050" y="4291013"/>
          <p14:tracePt t="7172" x="2439988" y="4273550"/>
          <p14:tracePt t="7178" x="2447925" y="4265613"/>
          <p14:tracePt t="7182" x="2447925" y="4257675"/>
          <p14:tracePt t="7185" x="2455863" y="4257675"/>
          <p14:tracePt t="7188" x="2455863" y="4249738"/>
          <p14:tracePt t="7192" x="2455863" y="4241800"/>
          <p14:tracePt t="7194" x="2463800" y="4241800"/>
          <p14:tracePt t="7198" x="2463800" y="4233863"/>
          <p14:tracePt t="7202" x="2471738" y="4233863"/>
          <p14:tracePt t="7207" x="2471738" y="4225925"/>
          <p14:tracePt t="7210" x="2479675" y="4225925"/>
          <p14:tracePt t="7214" x="2479675" y="4217988"/>
          <p14:tracePt t="7219" x="2479675" y="4210050"/>
          <p14:tracePt t="7220" x="2487613" y="4210050"/>
          <p14:tracePt t="7226" x="2487613" y="4202113"/>
          <p14:tracePt t="7234" x="2495550" y="4194175"/>
          <p14:tracePt t="7241" x="2495550" y="4186238"/>
          <p14:tracePt t="7242" x="2495550" y="4178300"/>
          <p14:tracePt t="7245" x="2503488" y="4178300"/>
          <p14:tracePt t="7249" x="2511425" y="4170363"/>
          <p14:tracePt t="7253" x="2511425" y="4162425"/>
          <p14:tracePt t="7255" x="2519363" y="4162425"/>
          <p14:tracePt t="7257" x="2519363" y="4154488"/>
          <p14:tracePt t="7259" x="2519363" y="4146550"/>
          <p14:tracePt t="7263" x="2527300" y="4138613"/>
          <p14:tracePt t="7265" x="2535238" y="4130675"/>
          <p14:tracePt t="7267" x="2535238" y="4122738"/>
          <p14:tracePt t="7271" x="2543175" y="4114800"/>
          <p14:tracePt t="7274" x="2543175" y="4106863"/>
          <p14:tracePt t="7276" x="2543175" y="4098925"/>
          <p14:tracePt t="7277" x="2551113" y="4090988"/>
          <p14:tracePt t="7280" x="2559050" y="4075113"/>
          <p14:tracePt t="7282" x="2566988" y="4067175"/>
          <p14:tracePt t="7286" x="2566988" y="4059238"/>
          <p14:tracePt t="7288" x="2574925" y="4051300"/>
          <p14:tracePt t="7291" x="2574925" y="4043363"/>
          <p14:tracePt t="7293" x="2574925" y="4035425"/>
          <p14:tracePt t="7294" x="2582863" y="4027488"/>
          <p14:tracePt t="7296" x="2590800" y="4027488"/>
          <p14:tracePt t="7298" x="2590800" y="4019550"/>
          <p14:tracePt t="7302" x="2598738" y="4011613"/>
          <p14:tracePt t="7308" x="2598738" y="4003675"/>
          <p14:tracePt t="7310" x="2598738" y="3995738"/>
          <p14:tracePt t="7312" x="2606675" y="3995738"/>
          <p14:tracePt t="7316" x="2606675" y="3987800"/>
          <p14:tracePt t="7322" x="2614613" y="3979863"/>
          <p14:tracePt t="7328" x="2622550" y="3971925"/>
          <p14:tracePt t="7332" x="2622550" y="3963988"/>
          <p14:tracePt t="7338" x="2622550" y="3956050"/>
          <p14:tracePt t="7342" x="2630488" y="3956050"/>
          <p14:tracePt t="7344" x="2630488" y="3948113"/>
          <p14:tracePt t="7348" x="2630488" y="3938588"/>
          <p14:tracePt t="7350" x="2630488" y="3930650"/>
          <p14:tracePt t="7353" x="2638425" y="3930650"/>
          <p14:tracePt t="7357" x="2638425" y="3922713"/>
          <p14:tracePt t="7360" x="2646363" y="3914775"/>
          <p14:tracePt t="7364" x="2646363" y="3906838"/>
          <p14:tracePt t="7366" x="2646363" y="3898900"/>
          <p14:tracePt t="7369" x="2654300" y="3898900"/>
          <p14:tracePt t="7370" x="2654300" y="3890963"/>
          <p14:tracePt t="7375" x="2654300" y="3883025"/>
          <p14:tracePt t="7376" x="2662238" y="3883025"/>
          <p14:tracePt t="7378" x="2662238" y="3875088"/>
          <p14:tracePt t="7381" x="2662238" y="3867150"/>
          <p14:tracePt t="7384" x="2662238" y="3859213"/>
          <p14:tracePt t="7386" x="2670175" y="3851275"/>
          <p14:tracePt t="7391" x="2670175" y="3835400"/>
          <p14:tracePt t="7394" x="2670175" y="3827463"/>
          <p14:tracePt t="7398" x="2670175" y="3819525"/>
          <p14:tracePt t="7400" x="2678113" y="3811588"/>
          <p14:tracePt t="7404" x="2678113" y="3803650"/>
          <p14:tracePt t="7408" x="2686050" y="3795713"/>
          <p14:tracePt t="7412" x="2686050" y="3787775"/>
          <p14:tracePt t="7420" x="2686050" y="3779838"/>
          <p14:tracePt t="7425" x="2686050" y="3771900"/>
          <p14:tracePt t="7436" x="2686050" y="3763963"/>
          <p14:tracePt t="7454" x="2686050" y="3756025"/>
          <p14:tracePt t="7468" x="2693988" y="3756025"/>
          <p14:tracePt t="7470" x="2693988" y="3748088"/>
          <p14:tracePt t="7478" x="2693988" y="3740150"/>
          <p14:tracePt t="7486" x="2693988" y="3732213"/>
          <p14:tracePt t="7494" x="2693988" y="3724275"/>
          <p14:tracePt t="7504" x="2693988" y="3716338"/>
          <p14:tracePt t="7577" x="2693988" y="3724275"/>
          <p14:tracePt t="7585" x="2693988" y="3732213"/>
          <p14:tracePt t="7589" x="2693988" y="3740150"/>
          <p14:tracePt t="7592" x="2693988" y="3748088"/>
          <p14:tracePt t="7597" x="2693988" y="3756025"/>
          <p14:tracePt t="7601" x="2693988" y="3763963"/>
          <p14:tracePt t="7604" x="2693988" y="3779838"/>
          <p14:tracePt t="7609" x="2693988" y="3787775"/>
          <p14:tracePt t="7610" x="2686050" y="3795713"/>
          <p14:tracePt t="7612" x="2686050" y="3803650"/>
          <p14:tracePt t="7614" x="2686050" y="3811588"/>
          <p14:tracePt t="7617" x="2678113" y="3819525"/>
          <p14:tracePt t="7618" x="2678113" y="3827463"/>
          <p14:tracePt t="7620" x="2678113" y="3843338"/>
          <p14:tracePt t="7622" x="2678113" y="3851275"/>
          <p14:tracePt t="7624" x="2678113" y="3859213"/>
          <p14:tracePt t="7626" x="2670175" y="3867150"/>
          <p14:tracePt t="7628" x="2670175" y="3875088"/>
          <p14:tracePt t="7630" x="2662238" y="3890963"/>
          <p14:tracePt t="7632" x="2662238" y="3906838"/>
          <p14:tracePt t="7636" x="2654300" y="3922713"/>
          <p14:tracePt t="7638" x="2646363" y="3930650"/>
          <p14:tracePt t="7641" x="2646363" y="3938588"/>
          <p14:tracePt t="7642" x="2646363" y="3956050"/>
          <p14:tracePt t="7644" x="2646363" y="3963988"/>
          <p14:tracePt t="7647" x="2638425" y="3971925"/>
          <p14:tracePt t="7648" x="2630488" y="3979863"/>
          <p14:tracePt t="7650" x="2630488" y="3987800"/>
          <p14:tracePt t="7652" x="2630488" y="3995738"/>
          <p14:tracePt t="7654" x="2630488" y="4003675"/>
          <p14:tracePt t="7656" x="2622550" y="4003675"/>
          <p14:tracePt t="7660" x="2622550" y="4019550"/>
          <p14:tracePt t="7662" x="2622550" y="4027488"/>
          <p14:tracePt t="7664" x="2614613" y="4035425"/>
          <p14:tracePt t="7668" x="2606675" y="4043363"/>
          <p14:tracePt t="7670" x="2606675" y="4051300"/>
          <p14:tracePt t="7675" x="2606675" y="4059238"/>
          <p14:tracePt t="7678" x="2606675" y="4067175"/>
          <p14:tracePt t="7682" x="2598738" y="4067175"/>
          <p14:tracePt t="7684" x="2598738" y="4075113"/>
          <p14:tracePt t="7688" x="2598738" y="4083050"/>
          <p14:tracePt t="7697" x="2598738" y="4090988"/>
          <p14:tracePt t="7707" x="2590800" y="4090988"/>
          <p14:tracePt t="7709" x="2590800" y="4098925"/>
          <p14:tracePt t="7715" x="2590800" y="4106863"/>
          <p14:tracePt t="7718" x="2590800" y="4114800"/>
          <p14:tracePt t="7725" x="2590800" y="4122738"/>
          <p14:tracePt t="7726" x="2582863" y="4122738"/>
          <p14:tracePt t="7729" x="2582863" y="4130675"/>
          <p14:tracePt t="7732" x="2582863" y="4138613"/>
          <p14:tracePt t="7734" x="2574925" y="4146550"/>
          <p14:tracePt t="7738" x="2574925" y="4154488"/>
          <p14:tracePt t="7743" x="2574925" y="4162425"/>
          <p14:tracePt t="7746" x="2566988" y="4162425"/>
          <p14:tracePt t="7748" x="2566988" y="4170363"/>
          <p14:tracePt t="7750" x="2566988" y="4178300"/>
          <p14:tracePt t="7756" x="2566988" y="4186238"/>
          <p14:tracePt t="7762" x="2566988" y="4194175"/>
          <p14:tracePt t="7766" x="2559050" y="4194175"/>
          <p14:tracePt t="7772" x="2559050" y="4202113"/>
          <p14:tracePt t="7779" x="2559050" y="4210050"/>
          <p14:tracePt t="7794" x="2559050" y="4217988"/>
          <p14:tracePt t="7814" x="2559050" y="4225925"/>
          <p14:tracePt t="7825" x="2551113" y="4233863"/>
          <p14:tracePt t="7828" x="2551113" y="4241800"/>
          <p14:tracePt t="7837" x="2551113" y="4249738"/>
          <p14:tracePt t="7843" x="2551113" y="4257675"/>
          <p14:tracePt t="7850" x="2551113" y="4265613"/>
          <p14:tracePt t="7851" x="2543175" y="4265613"/>
          <p14:tracePt t="7855" x="2543175" y="4273550"/>
          <p14:tracePt t="7859" x="2543175" y="4281488"/>
          <p14:tracePt t="7867" x="2543175" y="4291013"/>
          <p14:tracePt t="7873" x="2543175" y="4298950"/>
          <p14:tracePt t="7881" x="2543175" y="4306888"/>
          <p14:tracePt t="7883" x="2543175" y="4314825"/>
          <p14:tracePt t="7893" x="2543175" y="4322763"/>
          <p14:tracePt t="7913" x="2543175" y="4330700"/>
          <p14:tracePt t="7945" x="2543175" y="4338638"/>
          <p14:tracePt t="7951" x="2543175" y="4346575"/>
          <p14:tracePt t="7961" x="2543175" y="4354513"/>
          <p14:tracePt t="7967" x="2543175" y="4362450"/>
          <p14:tracePt t="7974" x="2543175" y="4370388"/>
          <p14:tracePt t="7979" x="2543175" y="4378325"/>
          <p14:tracePt t="7986" x="2543175" y="4386263"/>
          <p14:tracePt t="8009" x="2543175" y="4394200"/>
          <p14:tracePt t="8061" x="2543175" y="4402138"/>
          <p14:tracePt t="8074" x="2551113" y="4402138"/>
          <p14:tracePt t="8084" x="2551113" y="4410075"/>
          <p14:tracePt t="8099" x="2559050" y="4410075"/>
          <p14:tracePt t="8107" x="2559050" y="4418013"/>
          <p14:tracePt t="8109" x="2566988" y="4418013"/>
          <p14:tracePt t="8118" x="2574925" y="4418013"/>
          <p14:tracePt t="8122" x="2582863" y="4418013"/>
          <p14:tracePt t="8130" x="2590800" y="4425950"/>
          <p14:tracePt t="8142" x="2598738" y="4425950"/>
          <p14:tracePt t="8156" x="2606675" y="4425950"/>
          <p14:tracePt t="8167" x="2614613" y="4425950"/>
          <p14:tracePt t="8323" x="2614613" y="4433888"/>
          <p14:tracePt t="8368" x="2622550" y="4433888"/>
          <p14:tracePt t="8413" x="2630488" y="4433888"/>
          <p14:tracePt t="8421" x="2630488" y="4441825"/>
          <p14:tracePt t="8429" x="2638425" y="4441825"/>
          <p14:tracePt t="8437" x="2646363" y="4441825"/>
          <p14:tracePt t="8442" x="2646363" y="4449763"/>
          <p14:tracePt t="8449" x="2654300" y="4449763"/>
          <p14:tracePt t="8459" x="2662238" y="4449763"/>
          <p14:tracePt t="8461" x="2662238" y="4457700"/>
          <p14:tracePt t="8472" x="2670175" y="4457700"/>
          <p14:tracePt t="8500" x="2670175" y="4465638"/>
          <p14:tracePt t="8502" x="2678113" y="4465638"/>
          <p14:tracePt t="8522" x="2686050" y="4465638"/>
          <p14:tracePt t="8543" x="2693988" y="4465638"/>
          <p14:tracePt t="8555" x="2701925" y="4465638"/>
          <p14:tracePt t="8563" x="2709863" y="4465638"/>
          <p14:tracePt t="8567" x="2717800" y="4465638"/>
          <p14:tracePt t="8583" x="2725738" y="4465638"/>
          <p14:tracePt t="8603" x="2733675" y="4465638"/>
          <p14:tracePt t="8753" x="2741613" y="4465638"/>
          <p14:tracePt t="8765" x="2751138" y="4465638"/>
          <p14:tracePt t="8787" x="2759075" y="4465638"/>
          <p14:tracePt t="8797" x="2767013" y="4465638"/>
          <p14:tracePt t="8799" x="2767013" y="4457700"/>
          <p14:tracePt t="8807" x="2774950" y="4457700"/>
          <p14:tracePt t="8809" x="2782888" y="4457700"/>
          <p14:tracePt t="8818" x="2790825" y="4449763"/>
          <p14:tracePt t="8824" x="2798763" y="4449763"/>
          <p14:tracePt t="8836" x="2806700" y="4449763"/>
          <p14:tracePt t="8841" x="2814638" y="4449763"/>
          <p14:tracePt t="8852" x="2814638" y="4441825"/>
          <p14:tracePt t="8858" x="2822575" y="4441825"/>
          <p14:tracePt t="8876" x="2830513" y="4441825"/>
          <p14:tracePt t="8895" x="2838450" y="4441825"/>
          <p14:tracePt t="8897" x="2838450" y="4433888"/>
          <p14:tracePt t="8903" x="2846388" y="4433888"/>
          <p14:tracePt t="8915" x="2854325" y="4433888"/>
          <p14:tracePt t="8927" x="2862263" y="4433888"/>
          <p14:tracePt t="8945" x="2878138" y="4433888"/>
          <p14:tracePt t="8969" x="2886075" y="4433888"/>
          <p14:tracePt t="8974" x="2886075" y="4425950"/>
          <p14:tracePt t="8995" x="2894013" y="4425950"/>
          <p14:tracePt t="9023" x="2901950" y="4425950"/>
          <p14:tracePt t="9031" x="2909888" y="4425950"/>
          <p14:tracePt t="9053" x="2909888" y="4418013"/>
          <p14:tracePt t="9059" x="2917825" y="4418013"/>
          <p14:tracePt t="9077" x="2925763" y="4418013"/>
          <p14:tracePt t="9095" x="2933700" y="4418013"/>
          <p14:tracePt t="9099" x="2933700" y="4410075"/>
          <p14:tracePt t="9107" x="2941638" y="4410075"/>
          <p14:tracePt t="9111" x="2949575" y="4410075"/>
          <p14:tracePt t="9119" x="2949575" y="4402138"/>
          <p14:tracePt t="9125" x="2957513" y="4402138"/>
          <p14:tracePt t="9133" x="2965450" y="4402138"/>
          <p14:tracePt t="9147" x="2973388" y="4402138"/>
          <p14:tracePt t="9150" x="2981325" y="4402138"/>
          <p14:tracePt t="9164" x="2989263" y="4402138"/>
          <p14:tracePt t="9172" x="2989263" y="4394200"/>
          <p14:tracePt t="9178" x="2997200" y="4394200"/>
          <p14:tracePt t="9196" x="3005138" y="4394200"/>
          <p14:tracePt t="9202" x="3013075" y="4394200"/>
          <p14:tracePt t="9213" x="3021013" y="4394200"/>
          <p14:tracePt t="9224" x="3028950" y="4394200"/>
          <p14:tracePt t="9231" x="3036888" y="4394200"/>
          <p14:tracePt t="9235" x="3036888" y="4386263"/>
          <p14:tracePt t="9237" x="3044825" y="4386263"/>
          <p14:tracePt t="9244" x="3052763" y="4386263"/>
          <p14:tracePt t="9249" x="3060700" y="4386263"/>
          <p14:tracePt t="9257" x="3068638" y="4386263"/>
          <p14:tracePt t="9259" x="3076575" y="4378325"/>
          <p14:tracePt t="9267" x="3084513" y="4378325"/>
          <p14:tracePt t="9273" x="3092450" y="4370388"/>
          <p14:tracePt t="9281" x="3100388" y="4370388"/>
          <p14:tracePt t="9287" x="3109913" y="4370388"/>
          <p14:tracePt t="9295" x="3117850" y="4370388"/>
          <p14:tracePt t="9299" x="3117850" y="4362450"/>
          <p14:tracePt t="9309" x="3125788" y="4362450"/>
          <p14:tracePt t="9319" x="3133725" y="4362450"/>
          <p14:tracePt t="9327" x="3141663" y="4362450"/>
          <p14:tracePt t="9339" x="3149600" y="4362450"/>
          <p14:tracePt t="9341" x="3149600" y="4354513"/>
          <p14:tracePt t="9349" x="3157538" y="4354513"/>
          <p14:tracePt t="9359" x="3165475" y="4354513"/>
          <p14:tracePt t="9363" x="3173413" y="4354513"/>
          <p14:tracePt t="9377" x="3181350" y="4346575"/>
          <p14:tracePt t="9399" x="3189288" y="4346575"/>
          <p14:tracePt t="9467" x="3197225" y="4346575"/>
          <p14:tracePt t="9494" x="3205163" y="4346575"/>
          <p14:tracePt t="9504" x="3213100" y="4346575"/>
          <p14:tracePt t="9539" x="3221038" y="4346575"/>
          <p14:tracePt t="9581" x="3228975" y="4346575"/>
          <p14:tracePt t="9625" x="3236913" y="4346575"/>
          <p14:tracePt t="9639" x="3244850" y="4346575"/>
          <p14:tracePt t="9673" x="3252788" y="4346575"/>
          <p14:tracePt t="9735" x="3260725" y="4346575"/>
          <p14:tracePt t="9819" x="3268663" y="4346575"/>
          <p14:tracePt t="9890" x="3276600" y="4346575"/>
          <p14:tracePt t="9960" x="3284538" y="4346575"/>
          <p14:tracePt t="10069" x="3284538" y="4354513"/>
          <p14:tracePt t="10081" x="3292475" y="4354513"/>
          <p14:tracePt t="10135" x="3292475" y="4362450"/>
          <p14:tracePt t="10149" x="3300413" y="4362450"/>
          <p14:tracePt t="10159" x="3308350" y="4362450"/>
          <p14:tracePt t="10169" x="3308350" y="4370388"/>
          <p14:tracePt t="10173" x="3316288" y="4370388"/>
          <p14:tracePt t="10181" x="3316288" y="4378325"/>
          <p14:tracePt t="10197" x="3324225" y="4378325"/>
          <p14:tracePt t="10247" x="3324225" y="4386263"/>
          <p14:tracePt t="10249" x="3332163" y="4386263"/>
          <p14:tracePt t="10257" x="3340100" y="4386263"/>
          <p14:tracePt t="10263" x="3340100" y="4394200"/>
          <p14:tracePt t="10269" x="3348038" y="4394200"/>
          <p14:tracePt t="10273" x="3348038" y="4402138"/>
          <p14:tracePt t="10276" x="3355975" y="4402138"/>
          <p14:tracePt t="10281" x="3355975" y="4410075"/>
          <p14:tracePt t="10283" x="3363913" y="4410075"/>
          <p14:tracePt t="10291" x="3371850" y="4410075"/>
          <p14:tracePt t="10309" x="3379788" y="4410075"/>
          <p14:tracePt t="10560" x="3379788" y="4418013"/>
          <p14:tracePt t="10583" x="3379788" y="4425950"/>
          <p14:tracePt t="10613" x="3379788" y="4433888"/>
          <p14:tracePt t="11959" x="3379788" y="4425950"/>
          <p14:tracePt t="11990" x="3379788" y="4418013"/>
          <p14:tracePt t="12027" x="3379788" y="4410075"/>
          <p14:tracePt t="12039" x="3379788" y="4402138"/>
          <p14:tracePt t="12057" x="3379788" y="4394200"/>
          <p14:tracePt t="12073" x="3379788" y="4386263"/>
          <p14:tracePt t="12091" x="3379788" y="4378325"/>
          <p14:tracePt t="12103" x="3379788" y="4370388"/>
          <p14:tracePt t="12125" x="3379788" y="4362450"/>
          <p14:tracePt t="12153" x="3379788" y="4354513"/>
          <p14:tracePt t="12181" x="3379788" y="4346575"/>
          <p14:tracePt t="12191" x="3379788" y="4338638"/>
          <p14:tracePt t="12202" x="3379788" y="4330700"/>
          <p14:tracePt t="12214" x="3379788" y="4322763"/>
          <p14:tracePt t="12225" x="3379788" y="4314825"/>
          <p14:tracePt t="12231" x="3379788" y="4306888"/>
          <p14:tracePt t="12243" x="3379788" y="4298950"/>
          <p14:tracePt t="12259" x="3379788" y="4291013"/>
          <p14:tracePt t="12271" x="3379788" y="4281488"/>
          <p14:tracePt t="12275" x="3379788" y="4273550"/>
          <p14:tracePt t="12283" x="3379788" y="4265613"/>
          <p14:tracePt t="12289" x="3379788" y="4257675"/>
          <p14:tracePt t="12291" x="3387725" y="4257675"/>
          <p14:tracePt t="12295" x="3387725" y="4241800"/>
          <p14:tracePt t="12301" x="3387725" y="4233863"/>
          <p14:tracePt t="12305" x="3387725" y="4225925"/>
          <p14:tracePt t="12310" x="3387725" y="4210050"/>
          <p14:tracePt t="12313" x="3387725" y="4202113"/>
          <p14:tracePt t="12315" x="3395663" y="4202113"/>
          <p14:tracePt t="12317" x="3395663" y="4186238"/>
          <p14:tracePt t="12321" x="3395663" y="4178300"/>
          <p14:tracePt t="12323" x="3395663" y="4170363"/>
          <p14:tracePt t="12325" x="3395663" y="4162425"/>
          <p14:tracePt t="12327" x="3395663" y="4154488"/>
          <p14:tracePt t="12329" x="3395663" y="4146550"/>
          <p14:tracePt t="12331" x="3395663" y="4138613"/>
          <p14:tracePt t="12333" x="3395663" y="4130675"/>
          <p14:tracePt t="12335" x="3395663" y="4122738"/>
          <p14:tracePt t="12337" x="3395663" y="4114800"/>
          <p14:tracePt t="12339" x="3395663" y="4106863"/>
          <p14:tracePt t="12341" x="3395663" y="4098925"/>
          <p14:tracePt t="12343" x="3395663" y="4090988"/>
          <p14:tracePt t="12345" x="3395663" y="4075113"/>
          <p14:tracePt t="12347" x="3395663" y="4067175"/>
          <p14:tracePt t="12351" x="3395663" y="4051300"/>
          <p14:tracePt t="12353" x="3395663" y="4043363"/>
          <p14:tracePt t="12357" x="3395663" y="4027488"/>
          <p14:tracePt t="12361" x="3395663" y="4019550"/>
          <p14:tracePt t="12362" x="3395663" y="4003675"/>
          <p14:tracePt t="12366" x="3395663" y="3995738"/>
          <p14:tracePt t="12368" x="3395663" y="3987800"/>
          <p14:tracePt t="12371" x="3395663" y="3979863"/>
          <p14:tracePt t="12373" x="3395663" y="3971925"/>
          <p14:tracePt t="12375" x="3395663" y="3963988"/>
          <p14:tracePt t="12377" x="3395663" y="3956050"/>
          <p14:tracePt t="12381" x="3395663" y="3948113"/>
          <p14:tracePt t="12383" x="3395663" y="3938588"/>
          <p14:tracePt t="12385" x="3395663" y="3930650"/>
          <p14:tracePt t="12389" x="3395663" y="3922713"/>
          <p14:tracePt t="12392" x="3395663" y="3914775"/>
          <p14:tracePt t="12395" x="3395663" y="3898900"/>
          <p14:tracePt t="12399" x="3395663" y="3890963"/>
          <p14:tracePt t="12401" x="3395663" y="3883025"/>
          <p14:tracePt t="12403" x="3395663" y="3875088"/>
          <p14:tracePt t="12405" x="3395663" y="3867150"/>
          <p14:tracePt t="12407" x="3395663" y="3859213"/>
          <p14:tracePt t="12409" x="3395663" y="3851275"/>
          <p14:tracePt t="12413" x="3395663" y="3835400"/>
          <p14:tracePt t="12414" x="3387725" y="3827463"/>
          <p14:tracePt t="12416" x="3387725" y="3811588"/>
          <p14:tracePt t="12420" x="3387725" y="3795713"/>
          <p14:tracePt t="12422" x="3387725" y="3787775"/>
          <p14:tracePt t="12425" x="3379788" y="3779838"/>
          <p14:tracePt t="12426" x="3379788" y="3771900"/>
          <p14:tracePt t="12428" x="3379788" y="3763963"/>
          <p14:tracePt t="12430" x="3379788" y="3756025"/>
          <p14:tracePt t="12432" x="3371850" y="3740150"/>
          <p14:tracePt t="12434" x="3371850" y="3724275"/>
          <p14:tracePt t="12438" x="3371850" y="3708400"/>
          <p14:tracePt t="12441" x="3363913" y="3692525"/>
          <p14:tracePt t="12442" x="3363913" y="3684588"/>
          <p14:tracePt t="12444" x="3363913" y="3676650"/>
          <p14:tracePt t="12446" x="3355975" y="3668713"/>
          <p14:tracePt t="12448" x="3355975" y="3660775"/>
          <p14:tracePt t="12450" x="3355975" y="3652838"/>
          <p14:tracePt t="12452" x="3355975" y="3636963"/>
          <p14:tracePt t="12454" x="3348038" y="3629025"/>
          <p14:tracePt t="12457" x="3348038" y="3621088"/>
          <p14:tracePt t="12459" x="3340100" y="3605213"/>
          <p14:tracePt t="12463" x="3340100" y="3595688"/>
          <p14:tracePt t="12464" x="3340100" y="3579813"/>
          <p14:tracePt t="12467" x="3332163" y="3579813"/>
          <p14:tracePt t="12468" x="3332163" y="3571875"/>
          <p14:tracePt t="12470" x="3332163" y="3563938"/>
          <p14:tracePt t="12472" x="3332163" y="3556000"/>
          <p14:tracePt t="12474" x="3332163" y="3548063"/>
          <p14:tracePt t="12476" x="3324225" y="3548063"/>
          <p14:tracePt t="12478" x="3324225" y="3540125"/>
          <p14:tracePt t="12480" x="3316288" y="3540125"/>
          <p14:tracePt t="12482" x="3316288" y="3532188"/>
          <p14:tracePt t="12484" x="3316288" y="3524250"/>
          <p14:tracePt t="12488" x="3308350" y="3524250"/>
          <p14:tracePt t="12491" x="3308350" y="3516313"/>
          <p14:tracePt t="12495" x="3308350" y="3508375"/>
          <p14:tracePt t="12500" x="3300413" y="3508375"/>
          <p14:tracePt t="12502" x="3300413" y="3500438"/>
          <p14:tracePt t="12504" x="3300413" y="3492500"/>
          <p14:tracePt t="12510" x="3292475" y="3484563"/>
          <p14:tracePt t="12514" x="3284538" y="3484563"/>
          <p14:tracePt t="12518" x="3284538" y="3476625"/>
          <p14:tracePt t="12522" x="3276600" y="3468688"/>
          <p14:tracePt t="12526" x="3276600" y="3460750"/>
          <p14:tracePt t="12528" x="3268663" y="3460750"/>
          <p14:tracePt t="12532" x="3268663" y="3452813"/>
          <p14:tracePt t="12534" x="3260725" y="3452813"/>
          <p14:tracePt t="12536" x="3252788" y="3444875"/>
          <p14:tracePt t="12543" x="3244850" y="3436938"/>
          <p14:tracePt t="12544" x="3244850" y="3429000"/>
          <p14:tracePt t="12548" x="3236913" y="3421063"/>
          <p14:tracePt t="12553" x="3228975" y="3413125"/>
          <p14:tracePt t="12554" x="3221038" y="3413125"/>
          <p14:tracePt t="12559" x="3213100" y="3405188"/>
          <p14:tracePt t="12560" x="3213100" y="3397250"/>
          <p14:tracePt t="12562" x="3205163" y="3397250"/>
          <p14:tracePt t="12564" x="3205163" y="3389313"/>
          <p14:tracePt t="12567" x="3197225" y="3389313"/>
          <p14:tracePt t="12569" x="3197225" y="3381375"/>
          <p14:tracePt t="12570" x="3189288" y="3381375"/>
          <p14:tracePt t="12574" x="3181350" y="3373438"/>
          <p14:tracePt t="12576" x="3181350" y="3365500"/>
          <p14:tracePt t="12580" x="3173413" y="3365500"/>
          <p14:tracePt t="12585" x="3165475" y="3357563"/>
          <p14:tracePt t="12604" x="3165475" y="3349625"/>
          <p14:tracePt t="12612" x="3157538" y="3349625"/>
          <p14:tracePt t="12633" x="3149600" y="3349625"/>
          <p14:tracePt t="12639" x="3149600" y="3341688"/>
          <p14:tracePt t="12645" x="3141663" y="3341688"/>
          <p14:tracePt t="12648" x="3133725" y="3341688"/>
          <p14:tracePt t="12654" x="3125788" y="3333750"/>
          <p14:tracePt t="12669" x="3117850" y="3333750"/>
          <p14:tracePt t="12678" x="3109913" y="3333750"/>
          <p14:tracePt t="12687" x="3100388" y="3333750"/>
          <p14:tracePt t="12691" x="3092450" y="3333750"/>
          <p14:tracePt t="12699" x="3084513" y="3333750"/>
          <p14:tracePt t="12704" x="3076575" y="3333750"/>
          <p14:tracePt t="12710" x="3068638" y="3341688"/>
          <p14:tracePt t="12712" x="3060700" y="3341688"/>
          <p14:tracePt t="12719" x="3052763" y="3341688"/>
          <p14:tracePt t="12723" x="3044825" y="3341688"/>
          <p14:tracePt t="12726" x="3036888" y="3341688"/>
          <p14:tracePt t="12729" x="3028950" y="3349625"/>
          <p14:tracePt t="12733" x="3021013" y="3349625"/>
          <p14:tracePt t="12737" x="3013075" y="3349625"/>
          <p14:tracePt t="12742" x="3005138" y="3349625"/>
          <p14:tracePt t="12743" x="2997200" y="3357563"/>
          <p14:tracePt t="12744" x="2989263" y="3357563"/>
          <p14:tracePt t="12749" x="2973388" y="3357563"/>
          <p14:tracePt t="12752" x="2965450" y="3357563"/>
          <p14:tracePt t="12754" x="2949575" y="3357563"/>
          <p14:tracePt t="12756" x="2949575" y="3365500"/>
          <p14:tracePt t="12759" x="2941638" y="3365500"/>
          <p14:tracePt t="12760" x="2933700" y="3365500"/>
          <p14:tracePt t="12762" x="2925763" y="3373438"/>
          <p14:tracePt t="12764" x="2917825" y="3373438"/>
          <p14:tracePt t="12768" x="2901950" y="3373438"/>
          <p14:tracePt t="12772" x="2894013" y="3373438"/>
          <p14:tracePt t="12774" x="2886075" y="3373438"/>
          <p14:tracePt t="12780" x="2878138" y="3373438"/>
          <p14:tracePt t="12782" x="2870200" y="3373438"/>
          <p14:tracePt t="12784" x="2862263" y="3381375"/>
          <p14:tracePt t="12791" x="2854325" y="3381375"/>
          <p14:tracePt t="12793" x="2846388" y="3381375"/>
          <p14:tracePt t="12800" x="2838450" y="3381375"/>
          <p14:tracePt t="12810" x="2830513" y="3381375"/>
          <p14:tracePt t="12821" x="2822575" y="3389313"/>
          <p14:tracePt t="12829" x="2814638" y="3389313"/>
          <p14:tracePt t="12860" x="2806700" y="3389313"/>
          <p14:tracePt t="12869" x="2806700" y="3397250"/>
          <p14:tracePt t="12876" x="2798763" y="3397250"/>
          <p14:tracePt t="12879" x="2798763" y="3405188"/>
          <p14:tracePt t="12891" x="2790825" y="3405188"/>
          <p14:tracePt t="12895" x="2790825" y="3413125"/>
          <p14:tracePt t="12899" x="2782888" y="3413125"/>
          <p14:tracePt t="12910" x="2774950" y="3421063"/>
          <p14:tracePt t="12921" x="2774950" y="3429000"/>
          <p14:tracePt t="12925" x="2774950" y="3436938"/>
          <p14:tracePt t="12927" x="2767013" y="3436938"/>
          <p14:tracePt t="12945" x="2767013" y="3444875"/>
          <p14:tracePt t="12949" x="2759075" y="3444875"/>
          <p14:tracePt t="12953" x="2759075" y="3452813"/>
          <p14:tracePt t="12962" x="2751138" y="3452813"/>
          <p14:tracePt t="13147" x="2759075" y="3452813"/>
          <p14:tracePt t="13155" x="2767013" y="3452813"/>
          <p14:tracePt t="13161" x="2774950" y="3452813"/>
          <p14:tracePt t="13169" x="2782888" y="3452813"/>
          <p14:tracePt t="13173" x="2790825" y="3452813"/>
          <p14:tracePt t="13201" x="2798763" y="3452813"/>
          <p14:tracePt t="13217" x="2806700" y="3452813"/>
          <p14:tracePt t="13229" x="2814638" y="3452813"/>
          <p14:tracePt t="13233" x="2822575" y="3444875"/>
          <p14:tracePt t="13239" x="2830513" y="3444875"/>
          <p14:tracePt t="13245" x="2838450" y="3444875"/>
          <p14:tracePt t="13251" x="2846388" y="3436938"/>
          <p14:tracePt t="13255" x="2854325" y="3436938"/>
          <p14:tracePt t="13261" x="2854325" y="3429000"/>
          <p14:tracePt t="13263" x="2862263" y="3429000"/>
          <p14:tracePt t="13273" x="2870200" y="3429000"/>
          <p14:tracePt t="13275" x="2870200" y="3421063"/>
          <p14:tracePt t="13289" x="2878138" y="3421063"/>
          <p14:tracePt t="13291" x="2886075" y="3421063"/>
          <p14:tracePt t="13294" x="2886075" y="3413125"/>
          <p14:tracePt t="13312" x="2894013" y="3413125"/>
          <p14:tracePt t="13327" x="2894013" y="3405188"/>
          <p14:tracePt t="13349" x="2894013" y="3397250"/>
          <p14:tracePt t="13393" x="2894013" y="3389313"/>
          <p14:tracePt t="13421" x="2894013" y="3381375"/>
          <p14:tracePt t="13493" x="2886075" y="3381375"/>
          <p14:tracePt t="13499" x="2878138" y="3381375"/>
          <p14:tracePt t="13525" x="2870200" y="3381375"/>
          <p14:tracePt t="13581" x="2862263" y="3381375"/>
          <p14:tracePt t="13605" x="2854325" y="3389313"/>
          <p14:tracePt t="13621" x="2846388" y="3397250"/>
          <p14:tracePt t="13627" x="2846388" y="3405188"/>
          <p14:tracePt t="13637" x="2838450" y="3413125"/>
          <p14:tracePt t="13645" x="2838450" y="3421063"/>
          <p14:tracePt t="13653" x="2830513" y="3429000"/>
          <p14:tracePt t="13655" x="2830513" y="3436938"/>
          <p14:tracePt t="13661" x="2830513" y="3444875"/>
          <p14:tracePt t="13667" x="2830513" y="3452813"/>
          <p14:tracePt t="13669" x="2822575" y="3452813"/>
          <p14:tracePt t="13673" x="2822575" y="3460750"/>
          <p14:tracePt t="13675" x="2814638" y="3468688"/>
          <p14:tracePt t="13681" x="2814638" y="3476625"/>
          <p14:tracePt t="13687" x="2814638" y="3484563"/>
          <p14:tracePt t="13691" x="2806700" y="3492500"/>
          <p14:tracePt t="13695" x="2806700" y="3500438"/>
          <p14:tracePt t="13700" x="2806700" y="3508375"/>
          <p14:tracePt t="13704" x="2798763" y="3516313"/>
          <p14:tracePt t="13710" x="2798763" y="3524250"/>
          <p14:tracePt t="13715" x="2798763" y="3532188"/>
          <p14:tracePt t="13720" x="2798763" y="3540125"/>
          <p14:tracePt t="13726" x="2798763" y="3548063"/>
          <p14:tracePt t="13732" x="2798763" y="3556000"/>
          <p14:tracePt t="13738" x="2798763" y="3563938"/>
          <p14:tracePt t="13808" x="2798763" y="3556000"/>
          <p14:tracePt t="13812" x="2806700" y="3556000"/>
          <p14:tracePt t="13814" x="2806700" y="3548063"/>
          <p14:tracePt t="13819" x="2814638" y="3548063"/>
          <p14:tracePt t="13821" x="2822575" y="3540125"/>
          <p14:tracePt t="13827" x="2830513" y="3532188"/>
          <p14:tracePt t="13828" x="2830513" y="3524250"/>
          <p14:tracePt t="13834" x="2838450" y="3516313"/>
          <p14:tracePt t="13836" x="2846388" y="3516313"/>
          <p14:tracePt t="13838" x="2854325" y="3508375"/>
          <p14:tracePt t="13843" x="2854325" y="3500438"/>
          <p14:tracePt t="13844" x="2862263" y="3492500"/>
          <p14:tracePt t="13850" x="2862263" y="3484563"/>
          <p14:tracePt t="13850" x="2870200" y="3484563"/>
          <p14:tracePt t="13852" x="2870200" y="3476625"/>
          <p14:tracePt t="13856" x="2870200" y="3468688"/>
          <p14:tracePt t="13858" x="2878138" y="3460750"/>
          <p14:tracePt t="13860" x="2886075" y="3460750"/>
          <p14:tracePt t="13863" x="2886075" y="3452813"/>
          <p14:tracePt t="13866" x="2886075" y="3444875"/>
          <p14:tracePt t="13868" x="2894013" y="3444875"/>
          <p14:tracePt t="13870" x="2894013" y="3436938"/>
          <p14:tracePt t="13872" x="2894013" y="3429000"/>
          <p14:tracePt t="13874" x="2901950" y="3421063"/>
          <p14:tracePt t="13878" x="2901950" y="3413125"/>
          <p14:tracePt t="13880" x="2909888" y="3405188"/>
          <p14:tracePt t="13882" x="2909888" y="3397250"/>
          <p14:tracePt t="13886" x="2909888" y="3381375"/>
          <p14:tracePt t="13888" x="2917825" y="3381375"/>
          <p14:tracePt t="13891" x="2917825" y="3373438"/>
          <p14:tracePt t="13893" x="2917825" y="3365500"/>
          <p14:tracePt t="13894" x="2917825" y="3357563"/>
          <p14:tracePt t="13896" x="2917825" y="3349625"/>
          <p14:tracePt t="13898" x="2925763" y="3341688"/>
          <p14:tracePt t="13900" x="2925763" y="3333750"/>
          <p14:tracePt t="13902" x="2925763" y="3317875"/>
          <p14:tracePt t="13904" x="2925763" y="3309938"/>
          <p14:tracePt t="13906" x="2925763" y="3302000"/>
          <p14:tracePt t="13909" x="2925763" y="3294063"/>
          <p14:tracePt t="13910" x="2933700" y="3278188"/>
          <p14:tracePt t="13912" x="2933700" y="3262313"/>
          <p14:tracePt t="13914" x="2933700" y="3244850"/>
          <p14:tracePt t="13916" x="2933700" y="3236913"/>
          <p14:tracePt t="13919" x="2933700" y="3221038"/>
          <p14:tracePt t="13920" x="2933700" y="3213100"/>
          <p14:tracePt t="13922" x="2933700" y="3197225"/>
          <p14:tracePt t="13924" x="2933700" y="3189288"/>
          <p14:tracePt t="13926" x="2933700" y="3173413"/>
          <p14:tracePt t="13943" x="2909888" y="3117850"/>
          <p14:tracePt t="13944" x="2909888" y="3109913"/>
          <p14:tracePt t="13950" x="2901950" y="3109913"/>
          <p14:tracePt t="13952" x="2901950" y="3101975"/>
          <p14:tracePt t="13958" x="2894013" y="3094038"/>
          <p14:tracePt t="13962" x="2894013" y="3086100"/>
          <p14:tracePt t="13968" x="2886075" y="3078163"/>
          <p14:tracePt t="13973" x="2878138" y="3078163"/>
          <p14:tracePt t="13976" x="2870200" y="3070225"/>
          <p14:tracePt t="13982" x="2862263" y="3070225"/>
          <p14:tracePt t="13985" x="2862263" y="3062288"/>
          <p14:tracePt t="13986" x="2862263" y="3054350"/>
          <p14:tracePt t="13988" x="2854325" y="3054350"/>
          <p14:tracePt t="13991" x="2846388" y="3054350"/>
          <p14:tracePt t="13994" x="2838450" y="3046413"/>
          <p14:tracePt t="13998" x="2830513" y="3046413"/>
          <p14:tracePt t="14002" x="2822575" y="3046413"/>
          <p14:tracePt t="14004" x="2822575" y="3038475"/>
          <p14:tracePt t="14006" x="2814638" y="3038475"/>
          <p14:tracePt t="14009" x="2806700" y="3038475"/>
          <p14:tracePt t="14012" x="2798763" y="3038475"/>
          <p14:tracePt t="14014" x="2798763" y="3030538"/>
          <p14:tracePt t="14016" x="2790825" y="3030538"/>
          <p14:tracePt t="14018" x="2782888" y="3030538"/>
          <p14:tracePt t="14020" x="2774950" y="3030538"/>
          <p14:tracePt t="14022" x="2774950" y="3022600"/>
          <p14:tracePt t="14024" x="2767013" y="3022600"/>
          <p14:tracePt t="14028" x="2759075" y="3022600"/>
          <p14:tracePt t="14031" x="2751138" y="3022600"/>
          <p14:tracePt t="14034" x="2741613" y="3022600"/>
          <p14:tracePt t="14041" x="2733675" y="3022600"/>
          <p14:tracePt t="14046" x="2725738" y="3022600"/>
          <p14:tracePt t="14048" x="2717800" y="3022600"/>
          <p14:tracePt t="14055" x="2709863" y="3022600"/>
          <p14:tracePt t="14064" x="2701925" y="3022600"/>
          <p14:tracePt t="14075" x="2693988" y="3022600"/>
          <p14:tracePt t="14085" x="2686050" y="3022600"/>
          <p14:tracePt t="14091" x="2678113" y="3030538"/>
          <p14:tracePt t="14107" x="2670175" y="3038475"/>
          <p14:tracePt t="14115" x="2670175" y="3046413"/>
          <p14:tracePt t="14117" x="2662238" y="3046413"/>
          <p14:tracePt t="14121" x="2662238" y="3054350"/>
          <p14:tracePt t="14125" x="2654300" y="3062288"/>
          <p14:tracePt t="14129" x="2646363" y="3070225"/>
          <p14:tracePt t="14133" x="2646363" y="3078163"/>
          <p14:tracePt t="14135" x="2638425" y="3078163"/>
          <p14:tracePt t="14137" x="2638425" y="3086100"/>
          <p14:tracePt t="14139" x="2638425" y="3094038"/>
          <p14:tracePt t="14141" x="2630488" y="3094038"/>
          <p14:tracePt t="14143" x="2622550" y="3101975"/>
          <p14:tracePt t="14145" x="2622550" y="3109913"/>
          <p14:tracePt t="14149" x="2614613" y="3125788"/>
          <p14:tracePt t="14151" x="2614613" y="3133725"/>
          <p14:tracePt t="14153" x="2606675" y="3141663"/>
          <p14:tracePt t="14155" x="2598738" y="3149600"/>
          <p14:tracePt t="14157" x="2598738" y="3157538"/>
          <p14:tracePt t="14161" x="2582863" y="3173413"/>
          <p14:tracePt t="14163" x="2582863" y="3181350"/>
          <p14:tracePt t="14164" x="2574925" y="3197225"/>
          <p14:tracePt t="14166" x="2566988" y="3205163"/>
          <p14:tracePt t="14168" x="2566988" y="3213100"/>
          <p14:tracePt t="14170" x="2559050" y="3221038"/>
          <p14:tracePt t="14172" x="2559050" y="3228975"/>
          <p14:tracePt t="14175" x="2551113" y="3244850"/>
          <p14:tracePt t="14176" x="2543175" y="3244850"/>
          <p14:tracePt t="14179" x="2543175" y="3262313"/>
          <p14:tracePt t="14182" x="2535238" y="3270250"/>
          <p14:tracePt t="14184" x="2527300" y="3286125"/>
          <p14:tracePt t="14188" x="2527300" y="3294063"/>
          <p14:tracePt t="14191" x="2527300" y="3302000"/>
          <p14:tracePt t="14194" x="2519363" y="3309938"/>
          <p14:tracePt t="14196" x="2519363" y="3317875"/>
          <p14:tracePt t="14202" x="2519363" y="3325813"/>
          <p14:tracePt t="14204" x="2519363" y="3333750"/>
          <p14:tracePt t="14209" x="2511425" y="3333750"/>
          <p14:tracePt t="14212" x="2511425" y="3341688"/>
          <p14:tracePt t="14222" x="2511425" y="3349625"/>
          <p14:tracePt t="14231" x="2511425" y="3357563"/>
          <p14:tracePt t="14234" x="2511425" y="3365500"/>
          <p14:tracePt t="14241" x="2511425" y="3373438"/>
          <p14:tracePt t="14246" x="2511425" y="3381375"/>
          <p14:tracePt t="14252" x="2511425" y="3389313"/>
          <p14:tracePt t="14255" x="2511425" y="3397250"/>
          <p14:tracePt t="14260" x="2511425" y="3405188"/>
          <p14:tracePt t="14262" x="2503488" y="3405188"/>
          <p14:tracePt t="14267" x="2503488" y="3413125"/>
          <p14:tracePt t="14274" x="2503488" y="3421063"/>
          <p14:tracePt t="14284" x="2503488" y="3429000"/>
          <p14:tracePt t="14293" x="2503488" y="3436938"/>
          <p14:tracePt t="14314" x="2503488" y="3444875"/>
          <p14:tracePt t="14325" x="2511425" y="3452813"/>
          <p14:tracePt t="14331" x="2519363" y="3452813"/>
          <p14:tracePt t="14333" x="2519363" y="3460750"/>
          <p14:tracePt t="14335" x="2527300" y="3468688"/>
          <p14:tracePt t="14337" x="2535238" y="3468688"/>
          <p14:tracePt t="14341" x="2535238" y="3476625"/>
          <p14:tracePt t="14343" x="2543175" y="3476625"/>
          <p14:tracePt t="14345" x="2551113" y="3476625"/>
          <p14:tracePt t="14347" x="2559050" y="3484563"/>
          <p14:tracePt t="14348" x="2559050" y="3492500"/>
          <p14:tracePt t="14351" x="2566988" y="3492500"/>
          <p14:tracePt t="14353" x="2574925" y="3492500"/>
          <p14:tracePt t="14355" x="2574925" y="3500438"/>
          <p14:tracePt t="14359" x="2590800" y="3500438"/>
          <p14:tracePt t="14361" x="2590800" y="3508375"/>
          <p14:tracePt t="14363" x="2598738" y="3508375"/>
          <p14:tracePt t="14367" x="2598738" y="3516313"/>
          <p14:tracePt t="14369" x="2606675" y="3524250"/>
          <p14:tracePt t="14371" x="2614613" y="3524250"/>
          <p14:tracePt t="14376" x="2622550" y="3524250"/>
          <p14:tracePt t="14383" x="2630488" y="3532188"/>
          <p14:tracePt t="14393" x="2638425" y="3532188"/>
          <p14:tracePt t="14397" x="2646363" y="3532188"/>
          <p14:tracePt t="14405" x="2654300" y="3532188"/>
          <p14:tracePt t="14413" x="2662238" y="3532188"/>
          <p14:tracePt t="14414" x="2670175" y="3532188"/>
          <p14:tracePt t="14418" x="2678113" y="3532188"/>
          <p14:tracePt t="14423" x="2686050" y="3532188"/>
          <p14:tracePt t="14428" x="2693988" y="3532188"/>
          <p14:tracePt t="14434" x="2701925" y="3532188"/>
          <p14:tracePt t="14436" x="2709863" y="3524250"/>
          <p14:tracePt t="14441" x="2709863" y="3516313"/>
          <p14:tracePt t="14442" x="2717800" y="3516313"/>
          <p14:tracePt t="14446" x="2725738" y="3508375"/>
          <p14:tracePt t="14450" x="2725738" y="3500438"/>
          <p14:tracePt t="14453" x="2733675" y="3500438"/>
          <p14:tracePt t="14454" x="2741613" y="3500438"/>
          <p14:tracePt t="14457" x="2741613" y="3492500"/>
          <p14:tracePt t="14459" x="2741613" y="3484563"/>
          <p14:tracePt t="14464" x="2751138" y="3476625"/>
          <p14:tracePt t="14468" x="2751138" y="3468688"/>
          <p14:tracePt t="14470" x="2759075" y="3468688"/>
          <p14:tracePt t="14472" x="2759075" y="3460750"/>
          <p14:tracePt t="14474" x="2759075" y="3452813"/>
          <p14:tracePt t="14479" x="2759075" y="3444875"/>
          <p14:tracePt t="14480" x="2767013" y="3444875"/>
          <p14:tracePt t="14482" x="2767013" y="3436938"/>
          <p14:tracePt t="14487" x="2774950" y="3429000"/>
          <p14:tracePt t="14489" x="2774950" y="3421063"/>
          <p14:tracePt t="14494" x="2774950" y="3413125"/>
          <p14:tracePt t="14495" x="2774950" y="3405188"/>
          <p14:tracePt t="14496" x="2782888" y="3405188"/>
          <p14:tracePt t="14500" x="2782888" y="3389313"/>
          <p14:tracePt t="14506" x="2782888" y="3381375"/>
          <p14:tracePt t="14510" x="2782888" y="3373438"/>
          <p14:tracePt t="14512" x="2790825" y="3373438"/>
          <p14:tracePt t="14515" x="2790825" y="3365500"/>
          <p14:tracePt t="14522" x="2790825" y="3357563"/>
          <p14:tracePt t="14532" x="2790825" y="3349625"/>
          <p14:tracePt t="14543" x="2798763" y="3349625"/>
          <p14:tracePt t="14549" x="2798763" y="3341688"/>
          <p14:tracePt t="14564" x="2798763" y="3333750"/>
          <p14:tracePt t="14575" x="2798763" y="3325813"/>
          <p14:tracePt t="14586" x="2798763" y="3317875"/>
          <p14:tracePt t="14598" x="2798763" y="3309938"/>
          <p14:tracePt t="14602" x="2798763" y="3302000"/>
          <p14:tracePt t="14606" x="2798763" y="3294063"/>
          <p14:tracePt t="14612" x="2798763" y="3286125"/>
          <p14:tracePt t="14616" x="2790825" y="3278188"/>
          <p14:tracePt t="14621" x="2790825" y="3270250"/>
          <p14:tracePt t="14623" x="2790825" y="3262313"/>
          <p14:tracePt t="14624" x="2782888" y="3262313"/>
          <p14:tracePt t="14626" x="2782888" y="3252788"/>
          <p14:tracePt t="14630" x="2774950" y="3244850"/>
          <p14:tracePt t="14634" x="2767013" y="3236913"/>
          <p14:tracePt t="14636" x="2767013" y="3228975"/>
          <p14:tracePt t="14638" x="2767013" y="3221038"/>
          <p14:tracePt t="14641" x="2759075" y="3221038"/>
          <p14:tracePt t="14642" x="2759075" y="3213100"/>
          <p14:tracePt t="14644" x="2751138" y="3205163"/>
          <p14:tracePt t="14646" x="2741613" y="3205163"/>
          <p14:tracePt t="14649" x="2741613" y="3197225"/>
          <p14:tracePt t="14653" x="2741613" y="3189288"/>
          <p14:tracePt t="14657" x="2733675" y="3181350"/>
          <p14:tracePt t="14659" x="2733675" y="3173413"/>
          <p14:tracePt t="14662" x="2725738" y="3165475"/>
          <p14:tracePt t="14668" x="2717800" y="3157538"/>
          <p14:tracePt t="14670" x="2709863" y="3157538"/>
          <p14:tracePt t="14674" x="2709863" y="3149600"/>
          <p14:tracePt t="14676" x="2701925" y="3149600"/>
          <p14:tracePt t="14680" x="2701925" y="3141663"/>
          <p14:tracePt t="14682" x="2701925" y="3133725"/>
          <p14:tracePt t="14684" x="2693988" y="3133725"/>
          <p14:tracePt t="14688" x="2693988" y="3125788"/>
          <p14:tracePt t="14691" x="2686050" y="3125788"/>
          <p14:tracePt t="14694" x="2686050" y="3117850"/>
          <p14:tracePt t="14700" x="2678113" y="3117850"/>
          <p14:tracePt t="14705" x="2670175" y="3117850"/>
          <p14:tracePt t="14707" x="2670175" y="3109913"/>
          <p14:tracePt t="14713" x="2670175" y="3101975"/>
          <p14:tracePt t="14761" x="2662238" y="3101975"/>
          <p14:tracePt t="14819" x="2654300" y="3101975"/>
          <p14:tracePt t="14935" x="2646363" y="3101975"/>
          <p14:tracePt t="14943" x="2638425" y="3101975"/>
          <p14:tracePt t="14961" x="2630488" y="3101975"/>
          <p14:tracePt t="14975" x="2622550" y="3101975"/>
          <p14:tracePt t="14989" x="2622550" y="3109913"/>
          <p14:tracePt t="14991" x="2614613" y="3109913"/>
          <p14:tracePt t="14995" x="2606675" y="3109913"/>
          <p14:tracePt t="15007" x="2598738" y="3109913"/>
          <p14:tracePt t="15013" x="2598738" y="3117850"/>
          <p14:tracePt t="15023" x="2590800" y="3117850"/>
          <p14:tracePt t="15033" x="2582863" y="3117850"/>
          <p14:tracePt t="15036" x="2582863" y="3125788"/>
          <p14:tracePt t="15041" x="2574925" y="3125788"/>
          <p14:tracePt t="15050" x="2566988" y="3125788"/>
          <p14:tracePt t="15053" x="2566988" y="3133725"/>
          <p14:tracePt t="15061" x="2566988" y="3141663"/>
          <p14:tracePt t="15062" x="2559050" y="3141663"/>
          <p14:tracePt t="15072" x="2559050" y="3149600"/>
          <p14:tracePt t="15074" x="2551113" y="3149600"/>
          <p14:tracePt t="15083" x="2543175" y="3157538"/>
          <p14:tracePt t="15092" x="2543175" y="3165475"/>
          <p14:tracePt t="15094" x="2535238" y="3165475"/>
          <p14:tracePt t="15100" x="2535238" y="3173413"/>
          <p14:tracePt t="15104" x="2527300" y="3181350"/>
          <p14:tracePt t="15110" x="2527300" y="3189288"/>
          <p14:tracePt t="15114" x="2519363" y="3197225"/>
          <p14:tracePt t="15118" x="2511425" y="3197225"/>
          <p14:tracePt t="15121" x="2511425" y="3205163"/>
          <p14:tracePt t="15123" x="2511425" y="3213100"/>
          <p14:tracePt t="15125" x="2503488" y="3213100"/>
          <p14:tracePt t="15126" x="2503488" y="3221038"/>
          <p14:tracePt t="15131" x="2495550" y="3236913"/>
          <p14:tracePt t="15135" x="2487613" y="3244850"/>
          <p14:tracePt t="15137" x="2487613" y="3252788"/>
          <p14:tracePt t="15139" x="2487613" y="3262313"/>
          <p14:tracePt t="15141" x="2479675" y="3262313"/>
          <p14:tracePt t="15143" x="2479675" y="3270250"/>
          <p14:tracePt t="15145" x="2479675" y="3278188"/>
          <p14:tracePt t="15147" x="2471738" y="3278188"/>
          <p14:tracePt t="15149" x="2471738" y="3294063"/>
          <p14:tracePt t="15150" x="2471738" y="3302000"/>
          <p14:tracePt t="15152" x="2463800" y="3309938"/>
          <p14:tracePt t="15154" x="2455863" y="3317875"/>
          <p14:tracePt t="15159" x="2455863" y="3325813"/>
          <p14:tracePt t="15161" x="2455863" y="3333750"/>
          <p14:tracePt t="15162" x="2455863" y="3341688"/>
          <p14:tracePt t="15164" x="2447925" y="3341688"/>
          <p14:tracePt t="15166" x="2447925" y="3357563"/>
          <p14:tracePt t="15170" x="2447925" y="3365500"/>
          <p14:tracePt t="15172" x="2439988" y="3365500"/>
          <p14:tracePt t="15175" x="2439988" y="3373438"/>
          <p14:tracePt t="15176" x="2432050" y="3381375"/>
          <p14:tracePt t="15178" x="2432050" y="3389313"/>
          <p14:tracePt t="15180" x="2432050" y="3397250"/>
          <p14:tracePt t="15184" x="2432050" y="3405188"/>
          <p14:tracePt t="15186" x="2432050" y="3413125"/>
          <p14:tracePt t="15191" x="2432050" y="3421063"/>
          <p14:tracePt t="15193" x="2432050" y="3429000"/>
          <p14:tracePt t="15194" x="2424113" y="3429000"/>
          <p14:tracePt t="15196" x="2424113" y="3436938"/>
          <p14:tracePt t="15198" x="2424113" y="3444875"/>
          <p14:tracePt t="15202" x="2424113" y="3452813"/>
          <p14:tracePt t="15206" x="2424113" y="3460750"/>
          <p14:tracePt t="15210" x="2424113" y="3468688"/>
          <p14:tracePt t="15212" x="2424113" y="3476625"/>
          <p14:tracePt t="15216" x="2424113" y="3484563"/>
          <p14:tracePt t="15222" x="2424113" y="3492500"/>
          <p14:tracePt t="15232" x="2424113" y="3500438"/>
          <p14:tracePt t="15251" x="2424113" y="3508375"/>
          <p14:tracePt t="15267" x="2432050" y="3508375"/>
          <p14:tracePt t="15271" x="2439988" y="3508375"/>
          <p14:tracePt t="15277" x="2447925" y="3508375"/>
          <p14:tracePt t="15281" x="2455863" y="3508375"/>
          <p14:tracePt t="15283" x="2455863" y="3516313"/>
          <p14:tracePt t="15287" x="2463800" y="3516313"/>
          <p14:tracePt t="15289" x="2471738" y="3516313"/>
          <p14:tracePt t="15293" x="2479675" y="3516313"/>
          <p14:tracePt t="15295" x="2487613" y="3516313"/>
          <p14:tracePt t="15301" x="2495550" y="3516313"/>
          <p14:tracePt t="15303" x="2503488" y="3516313"/>
          <p14:tracePt t="15305" x="2511425" y="3516313"/>
          <p14:tracePt t="15309" x="2519363" y="3516313"/>
          <p14:tracePt t="15311" x="2527300" y="3516313"/>
          <p14:tracePt t="15315" x="2535238" y="3516313"/>
          <p14:tracePt t="15319" x="2543175" y="3516313"/>
          <p14:tracePt t="15321" x="2551113" y="3516313"/>
          <p14:tracePt t="15323" x="2559050" y="3516313"/>
          <p14:tracePt t="15327" x="2566988" y="3516313"/>
          <p14:tracePt t="15331" x="2574925" y="3516313"/>
          <p14:tracePt t="15337" x="2582863" y="3516313"/>
          <p14:tracePt t="15339" x="2590800" y="3516313"/>
          <p14:tracePt t="15349" x="2598738" y="3508375"/>
          <p14:tracePt t="15355" x="2598738" y="3500438"/>
          <p14:tracePt t="15360" x="2606675" y="3500438"/>
          <p14:tracePt t="15367" x="2606675" y="3492500"/>
          <p14:tracePt t="15379" x="2606675" y="3484563"/>
          <p14:tracePt t="15385" x="2614613" y="3484563"/>
          <p14:tracePt t="15387" x="2614613" y="3476625"/>
          <p14:tracePt t="15391" x="2622550" y="3468688"/>
          <p14:tracePt t="15397" x="2622550" y="3460750"/>
          <p14:tracePt t="15405" x="2630488" y="3452813"/>
          <p14:tracePt t="15411" x="2630488" y="3444875"/>
          <p14:tracePt t="15412" x="2630488" y="3436938"/>
          <p14:tracePt t="15417" x="2630488" y="3429000"/>
          <p14:tracePt t="15419" x="2638425" y="3429000"/>
          <p14:tracePt t="15421" x="2638425" y="3421063"/>
          <p14:tracePt t="15425" x="2638425" y="3413125"/>
          <p14:tracePt t="15427" x="2638425" y="3405188"/>
          <p14:tracePt t="15431" x="2638425" y="3397250"/>
          <p14:tracePt t="15433" x="2646363" y="3389313"/>
          <p14:tracePt t="15435" x="2646363" y="3381375"/>
          <p14:tracePt t="15439" x="2654300" y="3373438"/>
          <p14:tracePt t="15442" x="2654300" y="3365500"/>
          <p14:tracePt t="15443" x="2654300" y="3357563"/>
          <p14:tracePt t="15445" x="2654300" y="3349625"/>
          <p14:tracePt t="15447" x="2654300" y="3341688"/>
          <p14:tracePt t="15449" x="2662238" y="3333750"/>
          <p14:tracePt t="15450" x="2662238" y="3325813"/>
          <p14:tracePt t="15455" x="2662238" y="3309938"/>
          <p14:tracePt t="15457" x="2662238" y="3302000"/>
          <p14:tracePt t="15458" x="2670175" y="3294063"/>
          <p14:tracePt t="15460" x="2670175" y="3286125"/>
          <p14:tracePt t="15463" x="2670175" y="3278188"/>
          <p14:tracePt t="15464" x="2670175" y="3270250"/>
          <p14:tracePt t="15466" x="2678113" y="3270250"/>
          <p14:tracePt t="15468" x="2678113" y="3262313"/>
          <p14:tracePt t="15470" x="2678113" y="3252788"/>
          <p14:tracePt t="15476" x="2678113" y="3236913"/>
          <p14:tracePt t="15480" x="2678113" y="3228975"/>
          <p14:tracePt t="15488" x="2678113" y="3221038"/>
          <p14:tracePt t="15496" x="2678113" y="3213100"/>
          <p14:tracePt t="16211" x="2678113" y="3221038"/>
          <p14:tracePt t="16215" x="2678113" y="3228975"/>
          <p14:tracePt t="16219" x="2678113" y="3236913"/>
          <p14:tracePt t="16223" x="2678113" y="3244850"/>
          <p14:tracePt t="16226" x="2678113" y="3252788"/>
          <p14:tracePt t="16229" x="2678113" y="3262313"/>
          <p14:tracePt t="16231" x="2678113" y="3278188"/>
          <p14:tracePt t="16235" x="2678113" y="3286125"/>
          <p14:tracePt t="16238" x="2678113" y="3294063"/>
          <p14:tracePt t="16239" x="2678113" y="3302000"/>
          <p14:tracePt t="16243" x="2678113" y="3317875"/>
          <p14:tracePt t="16245" x="2678113" y="3325813"/>
          <p14:tracePt t="16246" x="2678113" y="3333750"/>
          <p14:tracePt t="16248" x="2678113" y="3341688"/>
          <p14:tracePt t="16250" x="2678113" y="3349625"/>
          <p14:tracePt t="16252" x="2678113" y="3357563"/>
          <p14:tracePt t="16254" x="2678113" y="3365500"/>
          <p14:tracePt t="16256" x="2678113" y="3373438"/>
          <p14:tracePt t="16258" x="2678113" y="3381375"/>
          <p14:tracePt t="16260" x="2678113" y="3389313"/>
          <p14:tracePt t="16262" x="2678113" y="3397250"/>
          <p14:tracePt t="16266" x="2678113" y="3405188"/>
          <p14:tracePt t="16269" x="2678113" y="3413125"/>
          <p14:tracePt t="16270" x="2686050" y="3421063"/>
          <p14:tracePt t="16272" x="2686050" y="3429000"/>
          <p14:tracePt t="16276" x="2686050" y="3436938"/>
          <p14:tracePt t="16278" x="2686050" y="3444875"/>
          <p14:tracePt t="16281" x="2686050" y="3452813"/>
          <p14:tracePt t="16284" x="2693988" y="3468688"/>
          <p14:tracePt t="16288" x="2693988" y="3476625"/>
          <p14:tracePt t="16291" x="2693988" y="3484563"/>
          <p14:tracePt t="16292" x="2701925" y="3484563"/>
          <p14:tracePt t="16294" x="2701925" y="3500438"/>
          <p14:tracePt t="16298" x="2701925" y="3516313"/>
          <p14:tracePt t="16302" x="2701925" y="3524250"/>
          <p14:tracePt t="16304" x="2709863" y="3540125"/>
          <p14:tracePt t="16309" x="2709863" y="3548063"/>
          <p14:tracePt t="16310" x="2717800" y="3556000"/>
          <p14:tracePt t="16312" x="2717800" y="3563938"/>
          <p14:tracePt t="16314" x="2717800" y="3579813"/>
          <p14:tracePt t="16319" x="2717800" y="3587750"/>
          <p14:tracePt t="16320" x="2725738" y="3595688"/>
          <p14:tracePt t="16322" x="2725738" y="3605213"/>
          <p14:tracePt t="16324" x="2725738" y="3621088"/>
          <p14:tracePt t="16328" x="2733675" y="3629025"/>
          <p14:tracePt t="16330" x="2741613" y="3644900"/>
          <p14:tracePt t="16332" x="2741613" y="3652838"/>
          <p14:tracePt t="16335" x="2751138" y="3660775"/>
          <p14:tracePt t="16337" x="2759075" y="3676650"/>
          <p14:tracePt t="16338" x="2759075" y="3684588"/>
          <p14:tracePt t="16341" x="2767013" y="3700463"/>
          <p14:tracePt t="16342" x="2774950" y="3708400"/>
          <p14:tracePt t="16344" x="2774950" y="3716338"/>
          <p14:tracePt t="16346" x="2782888" y="3732213"/>
          <p14:tracePt t="16349" x="2798763" y="3740150"/>
          <p14:tracePt t="16350" x="2798763" y="3748088"/>
          <p14:tracePt t="16352" x="2814638" y="3763963"/>
          <p14:tracePt t="16354" x="2822575" y="3771900"/>
          <p14:tracePt t="16356" x="2830513" y="3787775"/>
          <p14:tracePt t="16358" x="2838450" y="3795713"/>
          <p14:tracePt t="16360" x="2854325" y="3811588"/>
          <p14:tracePt t="16364" x="2862263" y="3819525"/>
          <p14:tracePt t="16366" x="2878138" y="3835400"/>
          <p14:tracePt t="16370" x="2894013" y="3843338"/>
          <p14:tracePt t="16372" x="2901950" y="3851275"/>
          <p14:tracePt t="16375" x="2909888" y="3859213"/>
          <p14:tracePt t="16377" x="2917825" y="3867150"/>
          <p14:tracePt t="16378" x="2925763" y="3867150"/>
          <p14:tracePt t="16380" x="2933700" y="3875088"/>
          <p14:tracePt t="16382" x="2941638" y="3883025"/>
          <p14:tracePt t="16384" x="2949575" y="3890963"/>
          <p14:tracePt t="16387" x="2957513" y="3890963"/>
          <p14:tracePt t="16389" x="2965450" y="3898900"/>
          <p14:tracePt t="16394" x="2973388" y="3906838"/>
          <p14:tracePt t="16394" x="2981325" y="3914775"/>
          <p14:tracePt t="16396" x="2989263" y="3914775"/>
          <p14:tracePt t="16398" x="2997200" y="3922713"/>
          <p14:tracePt t="16402" x="3005138" y="3922713"/>
          <p14:tracePt t="16404" x="3013075" y="3930650"/>
          <p14:tracePt t="16407" x="3021013" y="3938588"/>
          <p14:tracePt t="16412" x="3036888" y="3948113"/>
          <p14:tracePt t="16414" x="3044825" y="3956050"/>
          <p14:tracePt t="16417" x="3052763" y="3963988"/>
          <p14:tracePt t="16418" x="3060700" y="3963988"/>
          <p14:tracePt t="16420" x="3068638" y="3971925"/>
          <p14:tracePt t="16424" x="3084513" y="3979863"/>
          <p14:tracePt t="16426" x="3092450" y="3987800"/>
          <p14:tracePt t="16428" x="3100388" y="3995738"/>
          <p14:tracePt t="16430" x="3109913" y="4003675"/>
          <p14:tracePt t="16433" x="3117850" y="4003675"/>
          <p14:tracePt t="16435" x="3133725" y="4011613"/>
          <p14:tracePt t="16436" x="3141663" y="4019550"/>
          <p14:tracePt t="16438" x="3149600" y="4027488"/>
          <p14:tracePt t="16441" x="3157538" y="4035425"/>
          <p14:tracePt t="16443" x="3165475" y="4035425"/>
          <p14:tracePt t="16444" x="3181350" y="4043363"/>
          <p14:tracePt t="16446" x="3189288" y="4051300"/>
          <p14:tracePt t="16448" x="3197225" y="4059238"/>
          <p14:tracePt t="16450" x="3213100" y="4059238"/>
          <p14:tracePt t="16452" x="3213100" y="4067175"/>
          <p14:tracePt t="16454" x="3228975" y="4075113"/>
          <p14:tracePt t="16456" x="3236913" y="4083050"/>
          <p14:tracePt t="16459" x="3244850" y="4083050"/>
          <p14:tracePt t="16462" x="3268663" y="4090988"/>
          <p14:tracePt t="16464" x="3276600" y="4098925"/>
          <p14:tracePt t="16466" x="3292475" y="4106863"/>
          <p14:tracePt t="16468" x="3300413" y="4106863"/>
          <p14:tracePt t="16470" x="3308350" y="4114800"/>
          <p14:tracePt t="16472" x="3316288" y="4114800"/>
          <p14:tracePt t="16474" x="3324225" y="4122738"/>
          <p14:tracePt t="16476" x="3340100" y="4130675"/>
          <p14:tracePt t="16480" x="3355975" y="4138613"/>
          <p14:tracePt t="16484" x="3363913" y="4146550"/>
          <p14:tracePt t="16487" x="3371850" y="4146550"/>
          <p14:tracePt t="16488" x="3371850" y="4154488"/>
          <p14:tracePt t="16491" x="3387725" y="4154488"/>
          <p14:tracePt t="16494" x="3395663" y="4162425"/>
          <p14:tracePt t="16499" x="3403600" y="4162425"/>
          <p14:tracePt t="16502" x="3411538" y="4170363"/>
          <p14:tracePt t="16509" x="3419475" y="4178300"/>
          <p14:tracePt t="16517" x="3427413" y="4186238"/>
          <p14:tracePt t="16526" x="3435350" y="4186238"/>
          <p14:tracePt t="16528" x="3435350" y="4194175"/>
          <p14:tracePt t="16532" x="3443288" y="4194175"/>
          <p14:tracePt t="16536" x="3443288" y="4202113"/>
          <p14:tracePt t="16541" x="3451225" y="4210050"/>
          <p14:tracePt t="16546" x="3459163" y="4217988"/>
          <p14:tracePt t="16550" x="3467100" y="4217988"/>
          <p14:tracePt t="16552" x="3467100" y="4225925"/>
          <p14:tracePt t="16556" x="3476625" y="4225925"/>
          <p14:tracePt t="16557" x="3476625" y="4233863"/>
          <p14:tracePt t="16559" x="3484563" y="4233863"/>
          <p14:tracePt t="16560" x="3484563" y="4241800"/>
          <p14:tracePt t="16562" x="3492500" y="4241800"/>
          <p14:tracePt t="16566" x="3500438" y="4249738"/>
          <p14:tracePt t="16569" x="3508375" y="4257675"/>
          <p14:tracePt t="16572" x="3516313" y="4257675"/>
          <p14:tracePt t="16574" x="3516313" y="4265613"/>
          <p14:tracePt t="16577" x="3516313" y="4273550"/>
          <p14:tracePt t="16578" x="3524250" y="4273550"/>
          <p14:tracePt t="16580" x="3532188" y="4273550"/>
          <p14:tracePt t="16582" x="3532188" y="4281488"/>
          <p14:tracePt t="16586" x="3540125" y="4281488"/>
          <p14:tracePt t="16591" x="3540125" y="4291013"/>
          <p14:tracePt t="16592" x="3548063" y="4291013"/>
          <p14:tracePt t="16599" x="3548063" y="4298950"/>
          <p14:tracePt t="16602" x="3556000" y="4298950"/>
          <p14:tracePt t="16605" x="3556000" y="4306888"/>
          <p14:tracePt t="16610" x="3563938" y="4306888"/>
          <p14:tracePt t="16624" x="3563938" y="4314825"/>
          <p14:tracePt t="16645" x="3563938" y="4322763"/>
          <p14:tracePt t="16651" x="3571875" y="4322763"/>
          <p14:tracePt t="16653" x="3571875" y="4330700"/>
          <p14:tracePt t="16655" x="3571875" y="4338638"/>
          <p14:tracePt t="16661" x="3571875" y="4346575"/>
          <p14:tracePt t="16663" x="3579813" y="4346575"/>
          <p14:tracePt t="16669" x="3579813" y="4354513"/>
          <p14:tracePt t="16671" x="3587750" y="4354513"/>
          <p14:tracePt t="16673" x="3595688" y="4362450"/>
          <p14:tracePt t="16674" x="3595688" y="4370388"/>
          <p14:tracePt t="16679" x="3603625" y="4378325"/>
          <p14:tracePt t="16684" x="3611563" y="4386263"/>
          <p14:tracePt t="16688" x="3627438" y="4394200"/>
          <p14:tracePt t="16691" x="3627438" y="4402138"/>
          <p14:tracePt t="16694" x="3635375" y="4402138"/>
          <p14:tracePt t="16697" x="3651250" y="4410075"/>
          <p14:tracePt t="16700" x="3659188" y="4418013"/>
          <p14:tracePt t="16702" x="3667125" y="4425950"/>
          <p14:tracePt t="16704" x="3675063" y="4425950"/>
          <p14:tracePt t="16709" x="3683000" y="4433888"/>
          <p14:tracePt t="16712" x="3690938" y="4433888"/>
          <p14:tracePt t="16714" x="3698875" y="4441825"/>
          <p14:tracePt t="16716" x="3706813" y="4441825"/>
          <p14:tracePt t="16718" x="3706813" y="4449763"/>
          <p14:tracePt t="16720" x="3714750" y="4449763"/>
          <p14:tracePt t="16724" x="3722688" y="4449763"/>
          <p14:tracePt t="16726" x="3730625" y="4457700"/>
          <p14:tracePt t="16732" x="3738563" y="4457700"/>
          <p14:tracePt t="16737" x="3746500" y="4465638"/>
          <p14:tracePt t="16743" x="3762375" y="4465638"/>
          <p14:tracePt t="16747" x="3770313" y="4473575"/>
          <p14:tracePt t="16748" x="3778250" y="4473575"/>
          <p14:tracePt t="16750" x="3778250" y="4481513"/>
          <p14:tracePt t="16752" x="3786188" y="4481513"/>
          <p14:tracePt t="16759" x="3794125" y="4489450"/>
          <p14:tracePt t="16762" x="3802063" y="4489450"/>
          <p14:tracePt t="16764" x="3810000" y="4489450"/>
          <p14:tracePt t="16768" x="3817938" y="4497388"/>
          <p14:tracePt t="16770" x="3825875" y="4497388"/>
          <p14:tracePt t="16772" x="3833813" y="4497388"/>
          <p14:tracePt t="16776" x="3843338" y="4497388"/>
          <p14:tracePt t="16779" x="3843338" y="4505325"/>
          <p14:tracePt t="16780" x="3859213" y="4505325"/>
          <p14:tracePt t="16783" x="3859213" y="4513263"/>
          <p14:tracePt t="16787" x="3867150" y="4513263"/>
          <p14:tracePt t="16788" x="3875088" y="4513263"/>
          <p14:tracePt t="16792" x="3883025" y="4513263"/>
          <p14:tracePt t="16794" x="3890963" y="4521200"/>
          <p14:tracePt t="16798" x="3898900" y="4521200"/>
          <p14:tracePt t="16804" x="3906838" y="4521200"/>
          <p14:tracePt t="16810" x="3914775" y="4521200"/>
          <p14:tracePt t="16816" x="3922713" y="4521200"/>
          <p14:tracePt t="16846" x="3930650" y="4521200"/>
          <p14:tracePt t="16911" x="3930650" y="4513263"/>
          <p14:tracePt t="16925" x="3938588" y="4505325"/>
          <p14:tracePt t="16947" x="3938588" y="4497388"/>
          <p14:tracePt t="16981" x="3938588" y="4489450"/>
          <p14:tracePt t="16999" x="3938588" y="4481513"/>
          <p14:tracePt t="17006" x="3938588" y="4473575"/>
          <p14:tracePt t="17013" x="3946525" y="4473575"/>
          <p14:tracePt t="17019" x="3946525" y="4465638"/>
          <p14:tracePt t="17029" x="3954463" y="4457700"/>
          <p14:tracePt t="17039" x="3954463" y="4449763"/>
          <p14:tracePt t="17043" x="3954463" y="4441825"/>
          <p14:tracePt t="17053" x="3954463" y="4433888"/>
          <p14:tracePt t="17065" x="3962400" y="4425950"/>
          <p14:tracePt t="17167" x="3970338" y="4425950"/>
          <p14:tracePt t="17175" x="3978275" y="4425950"/>
          <p14:tracePt t="17179" x="3986213" y="4425950"/>
          <p14:tracePt t="17183" x="3994150" y="4425950"/>
          <p14:tracePt t="17187" x="4002088" y="4425950"/>
          <p14:tracePt t="17193" x="4010025" y="4425950"/>
          <p14:tracePt t="17195" x="4017963" y="4425950"/>
          <p14:tracePt t="17201" x="4025900" y="4425950"/>
          <p14:tracePt t="17209" x="4033838" y="4425950"/>
          <p14:tracePt t="17216" x="4041775" y="4425950"/>
          <p14:tracePt t="17226" x="4049713" y="4425950"/>
          <p14:tracePt t="17229" x="4057650" y="4425950"/>
          <p14:tracePt t="17239" x="4065588" y="4425950"/>
          <p14:tracePt t="17251" x="4073525" y="4425950"/>
          <p14:tracePt t="17263" x="4081463" y="4425950"/>
          <p14:tracePt t="17271" x="4089400" y="4425950"/>
          <p14:tracePt t="17279" x="4097338" y="4425950"/>
          <p14:tracePt t="17287" x="4105275" y="4425950"/>
          <p14:tracePt t="17296" x="4113213" y="4425950"/>
          <p14:tracePt t="17299" x="4121150" y="4425950"/>
          <p14:tracePt t="17305" x="4129088" y="4425950"/>
          <p14:tracePt t="17314" x="4137025" y="4425950"/>
          <p14:tracePt t="17326" x="4144963" y="4425950"/>
          <p14:tracePt t="17334" x="4152900" y="4425950"/>
          <p14:tracePt t="17357" x="4160838" y="4425950"/>
          <p14:tracePt t="17383" x="4168775" y="4425950"/>
          <p14:tracePt t="17395" x="4176713" y="4425950"/>
          <p14:tracePt t="17399" x="4184650" y="4425950"/>
          <p14:tracePt t="17407" x="4184650" y="4433888"/>
          <p14:tracePt t="17416" x="4192588" y="4433888"/>
          <p14:tracePt t="17433" x="4200525" y="4433888"/>
          <p14:tracePt t="17523" x="4210050" y="4433888"/>
          <p14:tracePt t="17537" x="4217988" y="4433888"/>
          <p14:tracePt t="17899" x="4210050" y="4433888"/>
          <p14:tracePt t="17921" x="4200525" y="4433888"/>
          <p14:tracePt t="17943" x="4192588" y="4433888"/>
          <p14:tracePt t="17963" x="4184650" y="4433888"/>
          <p14:tracePt t="17971" x="4176713" y="4433888"/>
          <p14:tracePt t="17979" x="4168775" y="4433888"/>
          <p14:tracePt t="17991" x="4160838" y="4433888"/>
          <p14:tracePt t="18003" x="4152900" y="4433888"/>
          <p14:tracePt t="18009" x="4144963" y="4433888"/>
          <p14:tracePt t="18037" x="4137025" y="4433888"/>
          <p14:tracePt t="18169" x="4137025" y="4425950"/>
          <p14:tracePt t="18197" x="4137025" y="4418013"/>
          <p14:tracePt t="18381" x="4137025" y="4410075"/>
          <p14:tracePt t="18419" x="4144963" y="4410075"/>
          <p14:tracePt t="18429" x="4152900" y="4410075"/>
          <p14:tracePt t="18489" x="4160838" y="4402138"/>
          <p14:tracePt t="18546" x="4168775" y="4402138"/>
          <p14:tracePt t="18565" x="4176713" y="4402138"/>
          <p14:tracePt t="18571" x="4184650" y="4402138"/>
          <p14:tracePt t="18583" x="4184650" y="4394200"/>
          <p14:tracePt t="18601" x="4192588" y="4394200"/>
          <p14:tracePt t="18851" x="4184650" y="4394200"/>
          <p14:tracePt t="18853" x="4184650" y="4386263"/>
          <p14:tracePt t="18855" x="4176713" y="4386263"/>
          <p14:tracePt t="18861" x="4168775" y="4378325"/>
          <p14:tracePt t="18865" x="4160838" y="4370388"/>
          <p14:tracePt t="18869" x="4152900" y="4370388"/>
          <p14:tracePt t="18872" x="4144963" y="4370388"/>
          <p14:tracePt t="18876" x="4144963" y="4362450"/>
          <p14:tracePt t="18878" x="4137025" y="4362450"/>
          <p14:tracePt t="18884" x="4129088" y="4362450"/>
          <p14:tracePt t="18891" x="4121150" y="4354513"/>
          <p14:tracePt t="18893" x="4113213" y="4354513"/>
          <p14:tracePt t="18901" x="4105275" y="4354513"/>
          <p14:tracePt t="18911" x="4105275" y="4346575"/>
          <p14:tracePt t="18912" x="4097338" y="4346575"/>
          <p14:tracePt t="18915" x="4097338" y="4338638"/>
          <p14:tracePt t="18921" x="4089400" y="4338638"/>
          <p14:tracePt t="18925" x="4081463" y="4338638"/>
          <p14:tracePt t="18944" x="4065588" y="4330700"/>
          <p14:tracePt t="18947" x="4065588" y="4322763"/>
          <p14:tracePt t="18949" x="4057650" y="4322763"/>
          <p14:tracePt t="18951" x="4049713" y="4322763"/>
          <p14:tracePt t="18959" x="4041775" y="4322763"/>
          <p14:tracePt t="18965" x="4033838" y="4322763"/>
          <p14:tracePt t="18967" x="4033838" y="4314825"/>
          <p14:tracePt t="18971" x="4025900" y="4314825"/>
          <p14:tracePt t="18976" x="4025900" y="4306888"/>
          <p14:tracePt t="18978" x="4017963" y="4306888"/>
          <p14:tracePt t="18982" x="4010025" y="4306888"/>
          <p14:tracePt t="18988" x="4002088" y="4306888"/>
          <p14:tracePt t="19002" x="3994150" y="4306888"/>
          <p14:tracePt t="19015" x="3994150" y="4298950"/>
          <p14:tracePt t="19146" x="3994150" y="4291013"/>
          <p14:tracePt t="19157" x="3994150" y="4281488"/>
          <p14:tracePt t="19163" x="3994150" y="4273550"/>
          <p14:tracePt t="19171" x="3994150" y="4265613"/>
          <p14:tracePt t="19179" x="3994150" y="4257675"/>
          <p14:tracePt t="19185" x="3994150" y="4249738"/>
          <p14:tracePt t="19189" x="3994150" y="4241800"/>
          <p14:tracePt t="19196" x="3994150" y="4233863"/>
          <p14:tracePt t="19201" x="3994150" y="4225925"/>
          <p14:tracePt t="19203" x="4002088" y="4225925"/>
          <p14:tracePt t="19207" x="4002088" y="4217988"/>
          <p14:tracePt t="19209" x="4002088" y="4210050"/>
          <p14:tracePt t="19216" x="4002088" y="4202113"/>
          <p14:tracePt t="19219" x="4010025" y="4194175"/>
          <p14:tracePt t="19223" x="4010025" y="4186238"/>
          <p14:tracePt t="19226" x="4017963" y="4178300"/>
          <p14:tracePt t="19229" x="4017963" y="4170363"/>
          <p14:tracePt t="19233" x="4017963" y="4162425"/>
          <p14:tracePt t="19235" x="4025900" y="4154488"/>
          <p14:tracePt t="19237" x="4025900" y="4146550"/>
          <p14:tracePt t="19242" x="4025900" y="4138613"/>
          <p14:tracePt t="19243" x="4033838" y="4138613"/>
          <p14:tracePt t="19245" x="4033838" y="4130675"/>
          <p14:tracePt t="19247" x="4033838" y="4122738"/>
          <p14:tracePt t="19249" x="4033838" y="4114800"/>
          <p14:tracePt t="19251" x="4041775" y="4106863"/>
          <p14:tracePt t="19255" x="4049713" y="4098925"/>
          <p14:tracePt t="19257" x="4049713" y="4090988"/>
          <p14:tracePt t="19259" x="4049713" y="4083050"/>
          <p14:tracePt t="19262" x="4057650" y="4083050"/>
          <p14:tracePt t="19263" x="4057650" y="4075113"/>
          <p14:tracePt t="19265" x="4057650" y="4067175"/>
          <p14:tracePt t="19267" x="4065588" y="4067175"/>
          <p14:tracePt t="19269" x="4065588" y="4059238"/>
          <p14:tracePt t="19271" x="4073525" y="4051300"/>
          <p14:tracePt t="19275" x="4073525" y="4043363"/>
          <p14:tracePt t="19277" x="4081463" y="4035425"/>
          <p14:tracePt t="19281" x="4081463" y="4027488"/>
          <p14:tracePt t="19283" x="4089400" y="4019550"/>
          <p14:tracePt t="19285" x="4089400" y="4011613"/>
          <p14:tracePt t="19287" x="4097338" y="4011613"/>
          <p14:tracePt t="19289" x="4097338" y="4003675"/>
          <p14:tracePt t="19293" x="4105275" y="3995738"/>
          <p14:tracePt t="19295" x="4113213" y="3995738"/>
          <p14:tracePt t="19297" x="4113213" y="3979863"/>
          <p14:tracePt t="19301" x="4121150" y="3971925"/>
          <p14:tracePt t="19305" x="4129088" y="3963988"/>
          <p14:tracePt t="19309" x="4137025" y="3956050"/>
          <p14:tracePt t="19312" x="4137025" y="3948113"/>
          <p14:tracePt t="19313" x="4137025" y="3938588"/>
          <p14:tracePt t="19314" x="4144963" y="3938588"/>
          <p14:tracePt t="19316" x="4144963" y="3930650"/>
          <p14:tracePt t="19318" x="4144963" y="3922713"/>
          <p14:tracePt t="19322" x="4152900" y="3914775"/>
          <p14:tracePt t="19327" x="4152900" y="3906838"/>
          <p14:tracePt t="19328" x="4160838" y="3898900"/>
          <p14:tracePt t="19330" x="4168775" y="3890963"/>
          <p14:tracePt t="19335" x="4168775" y="3883025"/>
          <p14:tracePt t="19337" x="4168775" y="3875088"/>
          <p14:tracePt t="19338" x="4176713" y="3867150"/>
          <p14:tracePt t="19341" x="4176713" y="3859213"/>
          <p14:tracePt t="19345" x="4184650" y="3851275"/>
          <p14:tracePt t="19346" x="4184650" y="3843338"/>
          <p14:tracePt t="19348" x="4184650" y="3835400"/>
          <p14:tracePt t="19352" x="4184650" y="3827463"/>
          <p14:tracePt t="19354" x="4192588" y="3811588"/>
          <p14:tracePt t="19359" x="4200525" y="3795713"/>
          <p14:tracePt t="19362" x="4200525" y="3787775"/>
          <p14:tracePt t="19364" x="4200525" y="3779838"/>
          <p14:tracePt t="19366" x="4210050" y="3771900"/>
          <p14:tracePt t="19368" x="4210050" y="3756025"/>
          <p14:tracePt t="19370" x="4217988" y="3748088"/>
          <p14:tracePt t="19375" x="4217988" y="3732213"/>
          <p14:tracePt t="19376" x="4217988" y="3724275"/>
          <p14:tracePt t="19378" x="4225925" y="3716338"/>
          <p14:tracePt t="19380" x="4225925" y="3708400"/>
          <p14:tracePt t="19383" x="4233863" y="3700463"/>
          <p14:tracePt t="19385" x="4233863" y="3692525"/>
          <p14:tracePt t="19387" x="4233863" y="3676650"/>
          <p14:tracePt t="19388" x="4233863" y="3668713"/>
          <p14:tracePt t="19391" x="4233863" y="3660775"/>
          <p14:tracePt t="19393" x="4233863" y="3652838"/>
          <p14:tracePt t="19394" x="4233863" y="3644900"/>
          <p14:tracePt t="19396" x="4241800" y="3629025"/>
          <p14:tracePt t="19398" x="4241800" y="3621088"/>
          <p14:tracePt t="19400" x="4241800" y="3613150"/>
          <p14:tracePt t="19402" x="4241800" y="3605213"/>
          <p14:tracePt t="19404" x="4249738" y="3595688"/>
          <p14:tracePt t="19407" x="4249738" y="3587750"/>
          <p14:tracePt t="19411" x="4249738" y="3563938"/>
          <p14:tracePt t="19412" x="4249738" y="3556000"/>
          <p14:tracePt t="19414" x="4249738" y="3548063"/>
          <p14:tracePt t="19416" x="4249738" y="3532188"/>
          <p14:tracePt t="19419" x="4249738" y="3524250"/>
          <p14:tracePt t="19422" x="4249738" y="3508375"/>
          <p14:tracePt t="19424" x="4249738" y="3500438"/>
          <p14:tracePt t="19426" x="4249738" y="3492500"/>
          <p14:tracePt t="19429" x="4249738" y="3484563"/>
          <p14:tracePt t="19430" x="4249738" y="3476625"/>
          <p14:tracePt t="19432" x="4249738" y="3468688"/>
          <p14:tracePt t="19435" x="4249738" y="3452813"/>
          <p14:tracePt t="19436" x="4249738" y="3444875"/>
          <p14:tracePt t="19438" x="4249738" y="3436938"/>
          <p14:tracePt t="19441" x="4249738" y="3429000"/>
          <p14:tracePt t="19442" x="4241800" y="3413125"/>
          <p14:tracePt t="19444" x="4241800" y="3405188"/>
          <p14:tracePt t="19446" x="4233863" y="3389313"/>
          <p14:tracePt t="19448" x="4233863" y="3373438"/>
          <p14:tracePt t="19451" x="4233863" y="3365500"/>
          <p14:tracePt t="19452" x="4233863" y="3349625"/>
          <p14:tracePt t="19454" x="4225925" y="3341688"/>
          <p14:tracePt t="19456" x="4217988" y="3317875"/>
          <p14:tracePt t="19459" x="4217988" y="3302000"/>
          <p14:tracePt t="19460" x="4217988" y="3294063"/>
          <p14:tracePt t="19462" x="4210050" y="3278188"/>
          <p14:tracePt t="19464" x="4210050" y="3262313"/>
          <p14:tracePt t="19467" x="4200525" y="3252788"/>
          <p14:tracePt t="19468" x="4200525" y="3236913"/>
          <p14:tracePt t="19470" x="4200525" y="3228975"/>
          <p14:tracePt t="19473" x="4192588" y="3213100"/>
          <p14:tracePt t="19474" x="4192588" y="3205163"/>
          <p14:tracePt t="19476" x="4184650" y="3197225"/>
          <p14:tracePt t="19480" x="4184650" y="3189288"/>
          <p14:tracePt t="19480" x="4184650" y="3181350"/>
          <p14:tracePt t="19482" x="4184650" y="3173413"/>
          <p14:tracePt t="19486" x="4184650" y="3165475"/>
          <p14:tracePt t="19489" x="4184650" y="3157538"/>
          <p14:tracePt t="19492" x="4184650" y="3149600"/>
          <p14:tracePt t="19496" x="4176713" y="3133725"/>
          <p14:tracePt t="19500" x="4176713" y="3125788"/>
          <p14:tracePt t="19507" x="4176713" y="3117850"/>
          <p14:tracePt t="19509" x="4176713" y="3109913"/>
          <p14:tracePt t="19510" x="4168775" y="3109913"/>
          <p14:tracePt t="19512" x="4168775" y="3101975"/>
          <p14:tracePt t="19519" x="4168775" y="3094038"/>
          <p14:tracePt t="19523" x="4168775" y="3086100"/>
          <p14:tracePt t="19526" x="4168775" y="3078163"/>
          <p14:tracePt t="19532" x="4168775" y="3070225"/>
          <p14:tracePt t="19537" x="4168775" y="3062288"/>
          <p14:tracePt t="19538" x="4160838" y="3062288"/>
          <p14:tracePt t="19542" x="4160838" y="3054350"/>
          <p14:tracePt t="19546" x="4160838" y="3046413"/>
          <p14:tracePt t="19550" x="4160838" y="3038475"/>
          <p14:tracePt t="19556" x="4160838" y="3030538"/>
          <p14:tracePt t="19560" x="4152900" y="3030538"/>
          <p14:tracePt t="19562" x="4152900" y="3022600"/>
          <p14:tracePt t="19564" x="4152900" y="3014663"/>
          <p14:tracePt t="19569" x="4152900" y="3006725"/>
          <p14:tracePt t="19576" x="4152900" y="2990850"/>
          <p14:tracePt t="19581" x="4152900" y="2982913"/>
          <p14:tracePt t="19585" x="4144963" y="2974975"/>
          <p14:tracePt t="19590" x="4144963" y="2967038"/>
          <p14:tracePt t="19593" x="4137025" y="2959100"/>
          <p14:tracePt t="19595" x="4137025" y="2951163"/>
          <p14:tracePt t="19600" x="4137025" y="2943225"/>
          <p14:tracePt t="19603" x="4137025" y="2935288"/>
          <p14:tracePt t="19610" x="4137025" y="2919413"/>
          <p14:tracePt t="19613" x="4129088" y="2919413"/>
          <p14:tracePt t="19615" x="4129088" y="2909888"/>
          <p14:tracePt t="19621" x="4129088" y="2901950"/>
          <p14:tracePt t="19623" x="4129088" y="2894013"/>
          <p14:tracePt t="19629" x="4129088" y="2886075"/>
          <p14:tracePt t="19631" x="4121150" y="2886075"/>
          <p14:tracePt t="19635" x="4121150" y="2878138"/>
          <p14:tracePt t="19642" x="4121150" y="2870200"/>
          <p14:tracePt t="19644" x="4113213" y="2870200"/>
          <p14:tracePt t="19649" x="4113213" y="2862263"/>
          <p14:tracePt t="19662" x="4105275" y="2862263"/>
          <p14:tracePt t="19664" x="4105275" y="2854325"/>
          <p14:tracePt t="19676" x="4097338" y="2854325"/>
          <p14:tracePt t="19680" x="4097338" y="2846388"/>
          <p14:tracePt t="19695" x="4097338" y="2838450"/>
          <p14:tracePt t="19700" x="4089400" y="2838450"/>
          <p14:tracePt t="19716" x="4089400" y="2830513"/>
          <p14:tracePt t="19721" x="4081463" y="2830513"/>
          <p14:tracePt t="19733" x="4073525" y="2830513"/>
          <p14:tracePt t="19735" x="4073525" y="2822575"/>
          <p14:tracePt t="19756" x="4065588" y="2822575"/>
          <p14:tracePt t="19770" x="4057650" y="2822575"/>
          <p14:tracePt t="19780" x="4049713" y="2822575"/>
          <p14:tracePt t="19783" x="4041775" y="2822575"/>
          <p14:tracePt t="19791" x="4033838" y="2822575"/>
          <p14:tracePt t="19799" x="4025900" y="2822575"/>
          <p14:tracePt t="19807" x="4017963" y="2822575"/>
          <p14:tracePt t="19810" x="4017963" y="2830513"/>
          <p14:tracePt t="19812" x="4010025" y="2830513"/>
          <p14:tracePt t="19816" x="4002088" y="2830513"/>
          <p14:tracePt t="19825" x="3994150" y="2830513"/>
          <p14:tracePt t="19830" x="3986213" y="2838450"/>
          <p14:tracePt t="19838" x="3978275" y="2838450"/>
          <p14:tracePt t="19845" x="3970338" y="2838450"/>
          <p14:tracePt t="19848" x="3970338" y="2846388"/>
          <p14:tracePt t="19852" x="3962400" y="2846388"/>
          <p14:tracePt t="19860" x="3962400" y="2854325"/>
          <p14:tracePt t="19860" x="3954463" y="2854325"/>
          <p14:tracePt t="19866" x="3954463" y="2862263"/>
          <p14:tracePt t="19868" x="3946525" y="2862263"/>
          <p14:tracePt t="19870" x="3946525" y="2870200"/>
          <p14:tracePt t="19872" x="3938588" y="2870200"/>
          <p14:tracePt t="19879" x="3938588" y="2878138"/>
          <p14:tracePt t="19880" x="3930650" y="2878138"/>
          <p14:tracePt t="19885" x="3930650" y="2886075"/>
          <p14:tracePt t="19889" x="3922713" y="2894013"/>
          <p14:tracePt t="19892" x="3922713" y="2901950"/>
          <p14:tracePt t="19894" x="3914775" y="2901950"/>
          <p14:tracePt t="19896" x="3906838" y="2901950"/>
          <p14:tracePt t="19899" x="3906838" y="2909888"/>
          <p14:tracePt t="19900" x="3898900" y="2909888"/>
          <p14:tracePt t="19902" x="3898900" y="2919413"/>
          <p14:tracePt t="19905" x="3898900" y="2927350"/>
          <p14:tracePt t="19908" x="3890963" y="2935288"/>
          <p14:tracePt t="19915" x="3883025" y="2951163"/>
          <p14:tracePt t="19916" x="3875088" y="2951163"/>
          <p14:tracePt t="19922" x="3875088" y="2959100"/>
          <p14:tracePt t="19924" x="3867150" y="2959100"/>
          <p14:tracePt t="19926" x="3867150" y="2967038"/>
          <p14:tracePt t="19933" x="3867150" y="2974975"/>
          <p14:tracePt t="19934" x="3859213" y="2982913"/>
          <p14:tracePt t="19941" x="3851275" y="2990850"/>
          <p14:tracePt t="19946" x="3851275" y="2998788"/>
          <p14:tracePt t="19949" x="3843338" y="2998788"/>
          <p14:tracePt t="19952" x="3843338" y="3006725"/>
          <p14:tracePt t="19956" x="3843338" y="3014663"/>
          <p14:tracePt t="19960" x="3833813" y="3022600"/>
          <p14:tracePt t="19962" x="3833813" y="3030538"/>
          <p14:tracePt t="19969" x="3833813" y="3038475"/>
          <p14:tracePt t="19970" x="3825875" y="3038475"/>
          <p14:tracePt t="19972" x="3825875" y="3046413"/>
          <p14:tracePt t="19976" x="3825875" y="3054350"/>
          <p14:tracePt t="19979" x="3817938" y="3062288"/>
          <p14:tracePt t="19985" x="3817938" y="3070225"/>
          <p14:tracePt t="19987" x="3817938" y="3078163"/>
          <p14:tracePt t="19991" x="3817938" y="3086100"/>
          <p14:tracePt t="19994" x="3817938" y="3094038"/>
          <p14:tracePt t="19999" x="3817938" y="3109913"/>
          <p14:tracePt t="20002" x="3817938" y="3117850"/>
          <p14:tracePt t="20004" x="3817938" y="3125788"/>
          <p14:tracePt t="20007" x="3817938" y="3133725"/>
          <p14:tracePt t="20009" x="3817938" y="3141663"/>
          <p14:tracePt t="20010" x="3817938" y="3149600"/>
          <p14:tracePt t="20013" x="3817938" y="3157538"/>
          <p14:tracePt t="20015" x="3817938" y="3173413"/>
          <p14:tracePt t="20016" x="3817938" y="3181350"/>
          <p14:tracePt t="20019" x="3825875" y="3189288"/>
          <p14:tracePt t="20020" x="3825875" y="3197225"/>
          <p14:tracePt t="20022" x="3833813" y="3205163"/>
          <p14:tracePt t="20025" x="3833813" y="3221038"/>
          <p14:tracePt t="20027" x="3843338" y="3236913"/>
          <p14:tracePt t="20029" x="3851275" y="3252788"/>
          <p14:tracePt t="20030" x="3859213" y="3262313"/>
          <p14:tracePt t="20033" x="3867150" y="3278188"/>
          <p14:tracePt t="20035" x="3875088" y="3294063"/>
          <p14:tracePt t="20036" x="3883025" y="3302000"/>
          <p14:tracePt t="20038" x="3883025" y="3317875"/>
          <p14:tracePt t="20041" x="3898900" y="3325813"/>
          <p14:tracePt t="20043" x="3906838" y="3333750"/>
          <p14:tracePt t="20044" x="3914775" y="3357563"/>
          <p14:tracePt t="20046" x="3930650" y="3365500"/>
          <p14:tracePt t="20049" x="3946525" y="3381375"/>
          <p14:tracePt t="20050" x="3954463" y="3397250"/>
          <p14:tracePt t="20052" x="3970338" y="3405188"/>
          <p14:tracePt t="20055" x="3986213" y="3421063"/>
          <p14:tracePt t="20056" x="4002088" y="3429000"/>
          <p14:tracePt t="20061" x="4033838" y="3452813"/>
          <p14:tracePt t="20062" x="4049713" y="3468688"/>
          <p14:tracePt t="20064" x="4065588" y="3468688"/>
          <p14:tracePt t="20067" x="4081463" y="3484563"/>
          <p14:tracePt t="20069" x="4105275" y="3492500"/>
          <p14:tracePt t="20070" x="4113213" y="3500438"/>
          <p14:tracePt t="20072" x="4129088" y="3508375"/>
          <p14:tracePt t="20075" x="4152900" y="3516313"/>
          <p14:tracePt t="20077" x="4160838" y="3516313"/>
          <p14:tracePt t="20079" x="4176713" y="3524250"/>
          <p14:tracePt t="20080" x="4184650" y="3532188"/>
          <p14:tracePt t="20082" x="4200525" y="3532188"/>
          <p14:tracePt t="20084" x="4210050" y="3532188"/>
          <p14:tracePt t="20086" x="4217988" y="3532188"/>
          <p14:tracePt t="20089" x="4233863" y="3532188"/>
          <p14:tracePt t="20091" x="4241800" y="3532188"/>
          <p14:tracePt t="20093" x="4249738" y="3532188"/>
          <p14:tracePt t="20095" x="4257675" y="3532188"/>
          <p14:tracePt t="20098" x="4265613" y="3532188"/>
          <p14:tracePt t="20103" x="4273550" y="3532188"/>
          <p14:tracePt t="20109" x="4281488" y="3532188"/>
          <p14:tracePt t="20119" x="4289425" y="3532188"/>
          <p14:tracePt t="20125" x="4289425" y="3524250"/>
          <p14:tracePt t="20129" x="4289425" y="3516313"/>
          <p14:tracePt t="20135" x="4289425" y="3508375"/>
          <p14:tracePt t="20139" x="4297363" y="3508375"/>
          <p14:tracePt t="20143" x="4297363" y="3500438"/>
          <p14:tracePt t="20150" x="4305300" y="3492500"/>
          <p14:tracePt t="20150" x="4305300" y="3484563"/>
          <p14:tracePt t="20157" x="4305300" y="3476625"/>
          <p14:tracePt t="20160" x="4305300" y="3468688"/>
          <p14:tracePt t="20165" x="4305300" y="3460750"/>
          <p14:tracePt t="20166" x="4313238" y="3452813"/>
          <p14:tracePt t="20170" x="4313238" y="3444875"/>
          <p14:tracePt t="20173" x="4313238" y="3436938"/>
          <p14:tracePt t="20177" x="4313238" y="3421063"/>
          <p14:tracePt t="20180" x="4313238" y="3405188"/>
          <p14:tracePt t="20182" x="4313238" y="3389313"/>
          <p14:tracePt t="20184" x="4313238" y="3381375"/>
          <p14:tracePt t="20186" x="4313238" y="3373438"/>
          <p14:tracePt t="20190" x="4313238" y="3357563"/>
          <p14:tracePt t="20191" x="4313238" y="3349625"/>
          <p14:tracePt t="20192" x="4313238" y="3333750"/>
          <p14:tracePt t="20195" x="4313238" y="3317875"/>
          <p14:tracePt t="20196" x="4313238" y="3309938"/>
          <p14:tracePt t="20200" x="4313238" y="3294063"/>
          <p14:tracePt t="20201" x="4313238" y="3286125"/>
          <p14:tracePt t="20202" x="4313238" y="3270250"/>
          <p14:tracePt t="20204" x="4313238" y="3252788"/>
          <p14:tracePt t="20207" x="4313238" y="3244850"/>
          <p14:tracePt t="20210" x="4313238" y="3228975"/>
          <p14:tracePt t="20210" x="4313238" y="3213100"/>
          <p14:tracePt t="20212" x="4313238" y="3205163"/>
          <p14:tracePt t="20214" x="4313238" y="3197225"/>
          <p14:tracePt t="20216" x="4305300" y="3189288"/>
          <p14:tracePt t="20219" x="4305300" y="3181350"/>
          <p14:tracePt t="20220" x="4305300" y="3173413"/>
          <p14:tracePt t="20225" x="4305300" y="3165475"/>
          <p14:tracePt t="20226" x="4297363" y="3165475"/>
          <p14:tracePt t="20228" x="4297363" y="3157538"/>
          <p14:tracePt t="20235" x="4289425" y="3149600"/>
          <p14:tracePt t="20255" x="4281488" y="3149600"/>
          <p14:tracePt t="20273" x="4273550" y="3149600"/>
          <p14:tracePt t="20280" x="4273550" y="3141663"/>
          <p14:tracePt t="20283" x="4265613" y="3141663"/>
          <p14:tracePt t="20297" x="4257675" y="3141663"/>
          <p14:tracePt t="20307" x="4249738" y="3141663"/>
          <p14:tracePt t="20325" x="4241800" y="3141663"/>
          <p14:tracePt t="20350" x="4233863" y="3141663"/>
          <p14:tracePt t="20385" x="4233863" y="3149600"/>
          <p14:tracePt t="20387" x="4225925" y="3149600"/>
          <p14:tracePt t="20390" x="4225925" y="3157538"/>
          <p14:tracePt t="20397" x="4225925" y="3165475"/>
          <p14:tracePt t="20403" x="4217988" y="3165475"/>
          <p14:tracePt t="20405" x="4217988" y="3173413"/>
          <p14:tracePt t="20413" x="4217988" y="3181350"/>
          <p14:tracePt t="20417" x="4210050" y="3189288"/>
          <p14:tracePt t="20426" x="4200525" y="3197225"/>
          <p14:tracePt t="20443" x="4200525" y="3205163"/>
          <p14:tracePt t="20460" x="4192588" y="3205163"/>
          <p14:tracePt t="20467" x="4192588" y="3213100"/>
          <p14:tracePt t="20491" x="4192588" y="3221038"/>
          <p14:tracePt t="20499" x="4192588" y="3228975"/>
          <p14:tracePt t="20517" x="4192588" y="3236913"/>
          <p14:tracePt t="20527" x="4192588" y="3244850"/>
          <p14:tracePt t="20535" x="4192588" y="3252788"/>
          <p14:tracePt t="20536" x="4192588" y="3262313"/>
          <p14:tracePt t="20542" x="4192588" y="3270250"/>
          <p14:tracePt t="20546" x="4192588" y="3278188"/>
          <p14:tracePt t="20551" x="4192588" y="3286125"/>
          <p14:tracePt t="20552" x="4192588" y="3294063"/>
          <p14:tracePt t="20557" x="4192588" y="3302000"/>
          <p14:tracePt t="20560" x="4192588" y="3309938"/>
          <p14:tracePt t="20562" x="4192588" y="3317875"/>
          <p14:tracePt t="20566" x="4192588" y="3325813"/>
          <p14:tracePt t="20570" x="4200525" y="3333750"/>
          <p14:tracePt t="20572" x="4210050" y="3333750"/>
          <p14:tracePt t="20574" x="4210050" y="3341688"/>
          <p14:tracePt t="20576" x="4210050" y="3349625"/>
          <p14:tracePt t="20579" x="4217988" y="3357563"/>
          <p14:tracePt t="20582" x="4225925" y="3365500"/>
          <p14:tracePt t="20585" x="4225925" y="3373438"/>
          <p14:tracePt t="20586" x="4233863" y="3381375"/>
          <p14:tracePt t="20589" x="4241800" y="3389313"/>
          <p14:tracePt t="20591" x="4249738" y="3397250"/>
          <p14:tracePt t="20594" x="4265613" y="3405188"/>
          <p14:tracePt t="20596" x="4273550" y="3421063"/>
          <p14:tracePt t="20599" x="4289425" y="3429000"/>
          <p14:tracePt t="20600" x="4297363" y="3436938"/>
          <p14:tracePt t="20602" x="4305300" y="3444875"/>
          <p14:tracePt t="20604" x="4321175" y="3452813"/>
          <p14:tracePt t="20606" x="4337050" y="3468688"/>
          <p14:tracePt t="20610" x="4352925" y="3476625"/>
          <p14:tracePt t="20610" x="4368800" y="3484563"/>
          <p14:tracePt t="20612" x="4384675" y="3492500"/>
          <p14:tracePt t="20615" x="4400550" y="3508375"/>
          <p14:tracePt t="20616" x="4416425" y="3516313"/>
          <p14:tracePt t="20619" x="4448175" y="3540125"/>
          <p14:tracePt t="20620" x="4464050" y="3548063"/>
          <p14:tracePt t="20622" x="4487863" y="3563938"/>
          <p14:tracePt t="20625" x="4527550" y="3579813"/>
          <p14:tracePt t="20627" x="4551363" y="3587750"/>
          <p14:tracePt t="20629" x="4592638" y="3613150"/>
          <p14:tracePt t="20630" x="4616450" y="3629025"/>
          <p14:tracePt t="20632" x="4640263" y="3636963"/>
          <p14:tracePt t="20635" x="4679950" y="3652838"/>
          <p14:tracePt t="20636" x="4703763" y="3668713"/>
          <p14:tracePt t="20638" x="4743450" y="3684588"/>
          <p14:tracePt t="20641" x="4775200" y="3692525"/>
          <p14:tracePt t="20643" x="4799013" y="3708400"/>
          <p14:tracePt t="20645" x="4838700" y="3716338"/>
          <p14:tracePt t="20646" x="4870450" y="3732213"/>
          <p14:tracePt t="20649" x="4918075" y="3756025"/>
          <p14:tracePt t="20650" x="4933950" y="3756025"/>
          <p14:tracePt t="20652" x="4975225" y="3771900"/>
          <p14:tracePt t="20654" x="5006975" y="3787775"/>
          <p14:tracePt t="20656" x="5030788" y="3803650"/>
          <p14:tracePt t="20661" x="5094288" y="3819525"/>
          <p14:tracePt t="20662" x="5126038" y="3827463"/>
          <p14:tracePt t="20664" x="5149850" y="3835400"/>
          <p14:tracePt t="20666" x="5189538" y="3851275"/>
          <p14:tracePt t="20670" x="5213350" y="3851275"/>
          <p14:tracePt t="20670" x="5229225" y="3859213"/>
          <p14:tracePt t="20672" x="5253038" y="3859213"/>
          <p14:tracePt t="20677" x="5310188" y="3875088"/>
          <p14:tracePt t="20678" x="5326063" y="3883025"/>
          <p14:tracePt t="20680" x="5341938" y="3883025"/>
          <p14:tracePt t="20682" x="5365750" y="3883025"/>
          <p14:tracePt t="20684" x="5373688" y="3890963"/>
          <p14:tracePt t="20686" x="5397500" y="3898900"/>
          <p14:tracePt t="20689" x="5413375" y="3898900"/>
          <p14:tracePt t="20691" x="5421313" y="3898900"/>
          <p14:tracePt t="20693" x="5437188" y="3898900"/>
          <p14:tracePt t="20694" x="5453063" y="3906838"/>
          <p14:tracePt t="20696" x="5461000" y="3906838"/>
          <p14:tracePt t="20698" x="5468938" y="3914775"/>
          <p14:tracePt t="20700" x="5484813" y="3914775"/>
          <p14:tracePt t="20702" x="5492750" y="3914775"/>
          <p14:tracePt t="20704" x="5500688" y="3914775"/>
          <p14:tracePt t="20708" x="5508625" y="3914775"/>
          <p14:tracePt t="20710" x="5516563" y="3914775"/>
          <p14:tracePt t="20712" x="5524500" y="3914775"/>
          <p14:tracePt t="20714" x="5532438" y="3914775"/>
          <p14:tracePt t="20726" x="5540375" y="3914775"/>
          <p14:tracePt t="20831" x="5540375" y="3906838"/>
          <p14:tracePt t="20850" x="5540375" y="3898900"/>
          <p14:tracePt t="20859" x="5540375" y="3890963"/>
          <p14:tracePt t="20865" x="5548313" y="3890963"/>
          <p14:tracePt t="20887" x="5548313" y="3883025"/>
          <p14:tracePt t="20970" x="5540375" y="3883025"/>
          <p14:tracePt t="20984" x="5532438" y="3883025"/>
          <p14:tracePt t="20995" x="5524500" y="3883025"/>
          <p14:tracePt t="21001" x="5524500" y="3890963"/>
          <p14:tracePt t="21006" x="5516563" y="3898900"/>
          <p14:tracePt t="21018" x="5516563" y="3906838"/>
          <p14:tracePt t="21026" x="5508625" y="3906838"/>
          <p14:tracePt t="21029" x="5508625" y="3914775"/>
          <p14:tracePt t="21038" x="5508625" y="3922713"/>
          <p14:tracePt t="21038" x="5500688" y="3922713"/>
          <p14:tracePt t="21041" x="5500688" y="3930650"/>
          <p14:tracePt t="21046" x="5500688" y="3938588"/>
          <p14:tracePt t="21048" x="5492750" y="3938588"/>
          <p14:tracePt t="21052" x="5492750" y="3948113"/>
          <p14:tracePt t="21054" x="5484813" y="3948113"/>
          <p14:tracePt t="21059" x="5484813" y="3956050"/>
          <p14:tracePt t="21063" x="5484813" y="3963988"/>
          <p14:tracePt t="21067" x="5476875" y="3963988"/>
          <p14:tracePt t="21068" x="5476875" y="3971925"/>
          <p14:tracePt t="21072" x="5476875" y="3979863"/>
          <p14:tracePt t="21080" x="5476875" y="3987800"/>
          <p14:tracePt t="21086" x="5476875" y="3995738"/>
          <p14:tracePt t="21097" x="5468938" y="3995738"/>
          <p14:tracePt t="21100" x="5468938" y="4003675"/>
          <p14:tracePt t="21123" x="5468938" y="4011613"/>
          <p14:tracePt t="21131" x="5476875" y="4011613"/>
          <p14:tracePt t="21133" x="5476875" y="4019550"/>
          <p14:tracePt t="21135" x="5484813" y="4019550"/>
          <p14:tracePt t="21137" x="5492750" y="4027488"/>
          <p14:tracePt t="21142" x="5500688" y="4027488"/>
          <p14:tracePt t="21144" x="5516563" y="4035425"/>
          <p14:tracePt t="21145" x="5524500" y="4035425"/>
          <p14:tracePt t="21147" x="5532438" y="4035425"/>
          <p14:tracePt t="21149" x="5548313" y="4035425"/>
          <p14:tracePt t="21151" x="5556250" y="4035425"/>
          <p14:tracePt t="21153" x="5572125" y="4043363"/>
          <p14:tracePt t="21155" x="5580063" y="4043363"/>
          <p14:tracePt t="21157" x="5603875" y="4051300"/>
          <p14:tracePt t="21159" x="5619750" y="4051300"/>
          <p14:tracePt t="21163" x="5643563" y="4059238"/>
          <p14:tracePt t="21165" x="5667375" y="4059238"/>
          <p14:tracePt t="21166" x="5676900" y="4059238"/>
          <p14:tracePt t="21168" x="5700713" y="4059238"/>
          <p14:tracePt t="21170" x="5716588" y="4059238"/>
          <p14:tracePt t="21172" x="5740400" y="4059238"/>
          <p14:tracePt t="21174" x="5756275" y="4067175"/>
          <p14:tracePt t="21176" x="5772150" y="4067175"/>
          <p14:tracePt t="21178" x="5788025" y="4067175"/>
          <p14:tracePt t="21180" x="5803900" y="4075113"/>
          <p14:tracePt t="21182" x="5827713" y="4075113"/>
          <p14:tracePt t="21185" x="5851525" y="4083050"/>
          <p14:tracePt t="21186" x="5875338" y="4083050"/>
          <p14:tracePt t="21188" x="5899150" y="4083050"/>
          <p14:tracePt t="21191" x="5922963" y="4083050"/>
          <p14:tracePt t="21192" x="5938838" y="4090988"/>
          <p14:tracePt t="21194" x="5954713" y="4090988"/>
          <p14:tracePt t="21197" x="5978525" y="4090988"/>
          <p14:tracePt t="21200" x="6002338" y="4098925"/>
          <p14:tracePt t="21200" x="6010275" y="4098925"/>
          <p14:tracePt t="21202" x="6026150" y="4098925"/>
          <p14:tracePt t="21204" x="6051550" y="4098925"/>
          <p14:tracePt t="21207" x="6067425" y="4098925"/>
          <p14:tracePt t="21209" x="6083300" y="4106863"/>
          <p14:tracePt t="21210" x="6091238" y="4106863"/>
          <p14:tracePt t="21212" x="6107113" y="4106863"/>
          <p14:tracePt t="21214" x="6122988" y="4106863"/>
          <p14:tracePt t="21217" x="6130925" y="4106863"/>
          <p14:tracePt t="21218" x="6138863" y="4106863"/>
          <p14:tracePt t="21220" x="6146800" y="4106863"/>
          <p14:tracePt t="21222" x="6154738" y="4106863"/>
          <p14:tracePt t="21225" x="6162675" y="4106863"/>
          <p14:tracePt t="21228" x="6170613" y="4106863"/>
          <p14:tracePt t="21230" x="6178550" y="4106863"/>
          <p14:tracePt t="21233" x="6186488" y="4106863"/>
          <p14:tracePt t="21234" x="6194425" y="4106863"/>
          <p14:tracePt t="21238" x="6202363" y="4106863"/>
          <p14:tracePt t="21242" x="6210300" y="4106863"/>
          <p14:tracePt t="21246" x="6218238" y="4106863"/>
          <p14:tracePt t="21248" x="6226175" y="4106863"/>
          <p14:tracePt t="21252" x="6234113" y="4098925"/>
          <p14:tracePt t="21256" x="6242050" y="4098925"/>
          <p14:tracePt t="21260" x="6249988" y="4090988"/>
          <p14:tracePt t="21262" x="6257925" y="4090988"/>
          <p14:tracePt t="21264" x="6265863" y="4090988"/>
          <p14:tracePt t="21266" x="6265863" y="4083050"/>
          <p14:tracePt t="21268" x="6273800" y="4083050"/>
          <p14:tracePt t="21271" x="6281738" y="4075113"/>
          <p14:tracePt t="21273" x="6281738" y="4067175"/>
          <p14:tracePt t="21274" x="6289675" y="4067175"/>
          <p14:tracePt t="21276" x="6297613" y="4067175"/>
          <p14:tracePt t="21278" x="6297613" y="4059238"/>
          <p14:tracePt t="21281" x="6313488" y="4059238"/>
          <p14:tracePt t="21282" x="6313488" y="4051300"/>
          <p14:tracePt t="21285" x="6321425" y="4051300"/>
          <p14:tracePt t="21287" x="6329363" y="4043363"/>
          <p14:tracePt t="21288" x="6337300" y="4035425"/>
          <p14:tracePt t="21291" x="6345238" y="4027488"/>
          <p14:tracePt t="21292" x="6353175" y="4019550"/>
          <p14:tracePt t="21294" x="6361113" y="4019550"/>
          <p14:tracePt t="21296" x="6361113" y="4011613"/>
          <p14:tracePt t="21298" x="6369050" y="4003675"/>
          <p14:tracePt t="21301" x="6376988" y="3995738"/>
          <p14:tracePt t="21304" x="6384925" y="3987800"/>
          <p14:tracePt t="21307" x="6384925" y="3979863"/>
          <p14:tracePt t="21308" x="6384925" y="3971925"/>
          <p14:tracePt t="21311" x="6392863" y="3963988"/>
          <p14:tracePt t="21314" x="6402388" y="3948113"/>
          <p14:tracePt t="21316" x="6402388" y="3938588"/>
          <p14:tracePt t="21319" x="6402388" y="3930650"/>
          <p14:tracePt t="21320" x="6402388" y="3922713"/>
          <p14:tracePt t="21322" x="6402388" y="3914775"/>
          <p14:tracePt t="21324" x="6410325" y="3906838"/>
          <p14:tracePt t="21326" x="6410325" y="3898900"/>
          <p14:tracePt t="21329" x="6410325" y="3890963"/>
          <p14:tracePt t="21330" x="6410325" y="3883025"/>
          <p14:tracePt t="21332" x="6410325" y="3875088"/>
          <p14:tracePt t="21335" x="6410325" y="3867150"/>
          <p14:tracePt t="21336" x="6418263" y="3859213"/>
          <p14:tracePt t="21338" x="6418263" y="3851275"/>
          <p14:tracePt t="21341" x="6426200" y="3843338"/>
          <p14:tracePt t="21342" x="6426200" y="3835400"/>
          <p14:tracePt t="21344" x="6426200" y="3827463"/>
          <p14:tracePt t="21346" x="6426200" y="3819525"/>
          <p14:tracePt t="21348" x="6426200" y="3811588"/>
          <p14:tracePt t="21352" x="6434138" y="3803650"/>
          <p14:tracePt t="21354" x="6434138" y="3795713"/>
          <p14:tracePt t="21357" x="6434138" y="3787775"/>
          <p14:tracePt t="21359" x="6442075" y="3787775"/>
          <p14:tracePt t="21360" x="6442075" y="3779838"/>
          <p14:tracePt t="21362" x="6450013" y="3771900"/>
          <p14:tracePt t="21366" x="6450013" y="3763963"/>
          <p14:tracePt t="21370" x="6450013" y="3756025"/>
          <p14:tracePt t="21374" x="6457950" y="3748088"/>
          <p14:tracePt t="21379" x="6457950" y="3740150"/>
          <p14:tracePt t="21381" x="6465888" y="3732213"/>
          <p14:tracePt t="21384" x="6465888" y="3724275"/>
          <p14:tracePt t="21388" x="6473825" y="3716338"/>
          <p14:tracePt t="21391" x="6481763" y="3716338"/>
          <p14:tracePt t="21392" x="6481763" y="3708400"/>
          <p14:tracePt t="21394" x="6481763" y="3700463"/>
          <p14:tracePt t="21396" x="6481763" y="3692525"/>
          <p14:tracePt t="21401" x="6481763" y="3684588"/>
          <p14:tracePt t="21403" x="6489700" y="3676650"/>
          <p14:tracePt t="21407" x="6489700" y="3668713"/>
          <p14:tracePt t="21409" x="6489700" y="3660775"/>
          <p14:tracePt t="21410" x="6489700" y="3652838"/>
          <p14:tracePt t="21412" x="6489700" y="3644900"/>
          <p14:tracePt t="21414" x="6489700" y="3636963"/>
          <p14:tracePt t="21416" x="6489700" y="3629025"/>
          <p14:tracePt t="21422" x="6489700" y="3621088"/>
          <p14:tracePt t="21422" x="6489700" y="3605213"/>
          <p14:tracePt t="21424" x="6489700" y="3595688"/>
          <p14:tracePt t="21426" x="6489700" y="3587750"/>
          <p14:tracePt t="21428" x="6489700" y="3579813"/>
          <p14:tracePt t="21430" x="6489700" y="3571875"/>
          <p14:tracePt t="21432" x="6489700" y="3563938"/>
          <p14:tracePt t="21434" x="6489700" y="3548063"/>
          <p14:tracePt t="21437" x="6489700" y="3532188"/>
          <p14:tracePt t="21438" x="6489700" y="3524250"/>
          <p14:tracePt t="21441" x="6481763" y="3508375"/>
          <p14:tracePt t="21442" x="6481763" y="3500438"/>
          <p14:tracePt t="21444" x="6473825" y="3484563"/>
          <p14:tracePt t="21446" x="6465888" y="3476625"/>
          <p14:tracePt t="21448" x="6465888" y="3460750"/>
          <p14:tracePt t="21450" x="6457950" y="3444875"/>
          <p14:tracePt t="21452" x="6442075" y="3436938"/>
          <p14:tracePt t="21454" x="6434138" y="3413125"/>
          <p14:tracePt t="21456" x="6418263" y="3397250"/>
          <p14:tracePt t="21459" x="6418263" y="3389313"/>
          <p14:tracePt t="21460" x="6402388" y="3365500"/>
          <p14:tracePt t="21462" x="6384925" y="3349625"/>
          <p14:tracePt t="21464" x="6376988" y="3341688"/>
          <p14:tracePt t="21466" x="6361113" y="3317875"/>
          <p14:tracePt t="21469" x="6345238" y="3302000"/>
          <p14:tracePt t="21473" x="6313488" y="3252788"/>
          <p14:tracePt t="21474" x="6289675" y="3236913"/>
          <p14:tracePt t="21477" x="6273800" y="3228975"/>
          <p14:tracePt t="21478" x="6257925" y="3197225"/>
          <p14:tracePt t="21480" x="6234113" y="3189288"/>
          <p14:tracePt t="21482" x="6218238" y="3173413"/>
          <p14:tracePt t="21485" x="6194425" y="3149600"/>
          <p14:tracePt t="21487" x="6170613" y="3133725"/>
          <p14:tracePt t="21490" x="6146800" y="3109913"/>
          <p14:tracePt t="21492" x="6130925" y="3101975"/>
          <p14:tracePt t="21493" x="6107113" y="3078163"/>
          <p14:tracePt t="21494" x="6091238" y="3062288"/>
          <p14:tracePt t="21496" x="6059488" y="3038475"/>
          <p14:tracePt t="21498" x="6034088" y="3022600"/>
          <p14:tracePt t="21500" x="6002338" y="2998788"/>
          <p14:tracePt t="21502" x="5978525" y="2982913"/>
          <p14:tracePt t="21504" x="5954713" y="2967038"/>
          <p14:tracePt t="21506" x="5922963" y="2943225"/>
          <p14:tracePt t="21508" x="5891213" y="2919413"/>
          <p14:tracePt t="21510" x="5859463" y="2901950"/>
          <p14:tracePt t="21512" x="5819775" y="2878138"/>
          <p14:tracePt t="21514" x="5788025" y="2862263"/>
          <p14:tracePt t="21516" x="5748338" y="2830513"/>
          <p14:tracePt t="21518" x="5716588" y="2822575"/>
          <p14:tracePt t="21520" x="5676900" y="2798763"/>
          <p14:tracePt t="21522" x="5635625" y="2767013"/>
          <p14:tracePt t="21524" x="5588000" y="2743200"/>
          <p14:tracePt t="21528" x="5556250" y="2719388"/>
          <p14:tracePt t="21529" x="5508625" y="2695575"/>
          <p14:tracePt t="21530" x="5461000" y="2671763"/>
          <p14:tracePt t="21532" x="5421313" y="2655888"/>
          <p14:tracePt t="21535" x="5389563" y="2640013"/>
          <p14:tracePt t="21536" x="5341938" y="2616200"/>
          <p14:tracePt t="21539" x="5276850" y="2592388"/>
          <p14:tracePt t="21542" x="5253038" y="2576513"/>
          <p14:tracePt t="21542" x="5221288" y="2559050"/>
          <p14:tracePt t="21546" x="5181600" y="2543175"/>
          <p14:tracePt t="21546" x="5149850" y="2535238"/>
          <p14:tracePt t="21548" x="5126038" y="2527300"/>
          <p14:tracePt t="21550" x="5094288" y="2519363"/>
          <p14:tracePt t="21552" x="5070475" y="2511425"/>
          <p14:tracePt t="21554" x="5046663" y="2503488"/>
          <p14:tracePt t="21556" x="5022850" y="2503488"/>
          <p14:tracePt t="21558" x="5006975" y="2503488"/>
          <p14:tracePt t="21561" x="4991100" y="2503488"/>
          <p14:tracePt t="21562" x="4983163" y="2495550"/>
          <p14:tracePt t="21564" x="4959350" y="2495550"/>
          <p14:tracePt t="21566" x="4951413" y="2495550"/>
          <p14:tracePt t="21570" x="4933950" y="2495550"/>
          <p14:tracePt t="21572" x="4926013" y="2495550"/>
          <p14:tracePt t="21574" x="4918075" y="2495550"/>
          <p14:tracePt t="21578" x="4910138" y="2495550"/>
          <p14:tracePt t="21584" x="4902200" y="2495550"/>
          <p14:tracePt t="21596" x="4894263" y="2503488"/>
          <p14:tracePt t="21607" x="4886325" y="2511425"/>
          <p14:tracePt t="21612" x="4878388" y="2519363"/>
          <p14:tracePt t="21616" x="4878388" y="2527300"/>
          <p14:tracePt t="21620" x="4870450" y="2535238"/>
          <p14:tracePt t="21625" x="4870450" y="2543175"/>
          <p14:tracePt t="21626" x="4862513" y="2543175"/>
          <p14:tracePt t="21628" x="4862513" y="2551113"/>
          <p14:tracePt t="21630" x="4854575" y="2559050"/>
          <p14:tracePt t="21634" x="4846638" y="2566988"/>
          <p14:tracePt t="21636" x="4846638" y="2576513"/>
          <p14:tracePt t="21638" x="4830763" y="2584450"/>
          <p14:tracePt t="21641" x="4830763" y="2592388"/>
          <p14:tracePt t="21642" x="4822825" y="2600325"/>
          <p14:tracePt t="21644" x="4822825" y="2608263"/>
          <p14:tracePt t="21646" x="4814888" y="2616200"/>
          <p14:tracePt t="21648" x="4806950" y="2624138"/>
          <p14:tracePt t="21650" x="4799013" y="2640013"/>
          <p14:tracePt t="21653" x="4791075" y="2640013"/>
          <p14:tracePt t="21654" x="4791075" y="2647950"/>
          <p14:tracePt t="21657" x="4783138" y="2663825"/>
          <p14:tracePt t="21658" x="4775200" y="2671763"/>
          <p14:tracePt t="21661" x="4767263" y="2687638"/>
          <p14:tracePt t="21662" x="4759325" y="2687638"/>
          <p14:tracePt t="21664" x="4759325" y="2695575"/>
          <p14:tracePt t="21666" x="4751388" y="2711450"/>
          <p14:tracePt t="21668" x="4743450" y="2711450"/>
          <p14:tracePt t="21670" x="4743450" y="2727325"/>
          <p14:tracePt t="21672" x="4735513" y="2735263"/>
          <p14:tracePt t="21677" x="4727575" y="2751138"/>
          <p14:tracePt t="21678" x="4711700" y="2759075"/>
          <p14:tracePt t="21680" x="4711700" y="2767013"/>
          <p14:tracePt t="21682" x="4711700" y="2774950"/>
          <p14:tracePt t="21684" x="4703763" y="2782888"/>
          <p14:tracePt t="21686" x="4703763" y="2790825"/>
          <p14:tracePt t="21688" x="4695825" y="2798763"/>
          <p14:tracePt t="21691" x="4687888" y="2806700"/>
          <p14:tracePt t="21693" x="4687888" y="2814638"/>
          <p14:tracePt t="21694" x="4679950" y="2822575"/>
          <p14:tracePt t="21697" x="4679950" y="2830513"/>
          <p14:tracePt t="21701" x="4672013" y="2846388"/>
          <p14:tracePt t="21702" x="4664075" y="2846388"/>
          <p14:tracePt t="21705" x="4664075" y="2854325"/>
          <p14:tracePt t="21706" x="4664075" y="2862263"/>
          <p14:tracePt t="21711" x="4656138" y="2870200"/>
          <p14:tracePt t="21712" x="4656138" y="2886075"/>
          <p14:tracePt t="21714" x="4648200" y="2886075"/>
          <p14:tracePt t="21716" x="4648200" y="2894013"/>
          <p14:tracePt t="21718" x="4640263" y="2901950"/>
          <p14:tracePt t="21721" x="4640263" y="2909888"/>
          <p14:tracePt t="21725" x="4640263" y="2919413"/>
          <p14:tracePt t="21726" x="4632325" y="2919413"/>
          <p14:tracePt t="21728" x="4632325" y="2927350"/>
          <p14:tracePt t="21732" x="4632325" y="2935288"/>
          <p14:tracePt t="21734" x="4632325" y="2943225"/>
          <p14:tracePt t="21738" x="4624388" y="2943225"/>
          <p14:tracePt t="21741" x="4624388" y="2951163"/>
          <p14:tracePt t="21744" x="4624388" y="2959100"/>
          <p14:tracePt t="21753" x="4616450" y="2967038"/>
          <p14:tracePt t="21754" x="4616450" y="2974975"/>
          <p14:tracePt t="21758" x="4608513" y="2974975"/>
          <p14:tracePt t="21761" x="4608513" y="2982913"/>
          <p14:tracePt t="21766" x="4608513" y="2990850"/>
          <p14:tracePt t="21770" x="4608513" y="2998788"/>
          <p14:tracePt t="21775" x="4608513" y="3006725"/>
          <p14:tracePt t="21780" x="4608513" y="3014663"/>
          <p14:tracePt t="21784" x="4608513" y="3022600"/>
          <p14:tracePt t="21786" x="4600575" y="3022600"/>
          <p14:tracePt t="21788" x="4600575" y="3030538"/>
          <p14:tracePt t="21793" x="4600575" y="3038475"/>
          <p14:tracePt t="21796" x="4600575" y="3046413"/>
          <p14:tracePt t="21802" x="4600575" y="3054350"/>
          <p14:tracePt t="21806" x="4600575" y="3062288"/>
          <p14:tracePt t="21813" x="4600575" y="3070225"/>
          <p14:tracePt t="21815" x="4600575" y="3078163"/>
          <p14:tracePt t="21820" x="4600575" y="3086100"/>
          <p14:tracePt t="21825" x="4600575" y="3094038"/>
          <p14:tracePt t="21828" x="4600575" y="3101975"/>
          <p14:tracePt t="21830" x="4600575" y="3109913"/>
          <p14:tracePt t="21834" x="4600575" y="3117850"/>
          <p14:tracePt t="21839" x="4600575" y="3125788"/>
          <p14:tracePt t="21842" x="4600575" y="3133725"/>
          <p14:tracePt t="21846" x="4608513" y="3141663"/>
          <p14:tracePt t="21846" x="4616450" y="3149600"/>
          <p14:tracePt t="21848" x="4616450" y="3157538"/>
          <p14:tracePt t="21851" x="4624388" y="3165475"/>
          <p14:tracePt t="21852" x="4624388" y="3173413"/>
          <p14:tracePt t="21854" x="4632325" y="3173413"/>
          <p14:tracePt t="21857" x="4640263" y="3189288"/>
          <p14:tracePt t="21859" x="4648200" y="3197225"/>
          <p14:tracePt t="21860" x="4656138" y="3205163"/>
          <p14:tracePt t="21863" x="4656138" y="3213100"/>
          <p14:tracePt t="21864" x="4664075" y="3221038"/>
          <p14:tracePt t="21866" x="4672013" y="3236913"/>
          <p14:tracePt t="21868" x="4687888" y="3244850"/>
          <p14:tracePt t="21870" x="4695825" y="3252788"/>
          <p14:tracePt t="21872" x="4703763" y="3262313"/>
          <p14:tracePt t="21874" x="4711700" y="3278188"/>
          <p14:tracePt t="21876" x="4727575" y="3286125"/>
          <p14:tracePt t="21879" x="4735513" y="3302000"/>
          <p14:tracePt t="21880" x="4751388" y="3309938"/>
          <p14:tracePt t="21882" x="4759325" y="3317875"/>
          <p14:tracePt t="21884" x="4775200" y="3325813"/>
          <p14:tracePt t="21886" x="4791075" y="3341688"/>
          <p14:tracePt t="21888" x="4799013" y="3349625"/>
          <p14:tracePt t="21891" x="4806950" y="3357563"/>
          <p14:tracePt t="21893" x="4822825" y="3365500"/>
          <p14:tracePt t="21894" x="4838700" y="3381375"/>
          <p14:tracePt t="21897" x="4854575" y="3389313"/>
          <p14:tracePt t="21899" x="4870450" y="3397250"/>
          <p14:tracePt t="21900" x="4886325" y="3413125"/>
          <p14:tracePt t="21902" x="4902200" y="3421063"/>
          <p14:tracePt t="21904" x="4918075" y="3429000"/>
          <p14:tracePt t="21906" x="4943475" y="3444875"/>
          <p14:tracePt t="21909" x="4959350" y="3452813"/>
          <p14:tracePt t="21912" x="4983163" y="3468688"/>
          <p14:tracePt t="21913" x="4999038" y="3476625"/>
          <p14:tracePt t="21914" x="5014913" y="3484563"/>
          <p14:tracePt t="21916" x="5046663" y="3500438"/>
          <p14:tracePt t="21918" x="5070475" y="3508375"/>
          <p14:tracePt t="21920" x="5086350" y="3524250"/>
          <p14:tracePt t="21922" x="5110163" y="3532188"/>
          <p14:tracePt t="21924" x="5133975" y="3540125"/>
          <p14:tracePt t="21928" x="5157788" y="3556000"/>
          <p14:tracePt t="21929" x="5181600" y="3563938"/>
          <p14:tracePt t="21930" x="5197475" y="3579813"/>
          <p14:tracePt t="21943" x="5334000" y="3636963"/>
          <p14:tracePt t="21944" x="5365750" y="3644900"/>
          <p14:tracePt t="21947" x="5389563" y="3652838"/>
          <p14:tracePt t="21948" x="5405438" y="3668713"/>
          <p14:tracePt t="21950" x="5429250" y="3668713"/>
          <p14:tracePt t="21952" x="5445125" y="3676650"/>
          <p14:tracePt t="21954" x="5468938" y="3684588"/>
          <p14:tracePt t="21956" x="5484813" y="3692525"/>
          <p14:tracePt t="21959" x="5516563" y="3692525"/>
          <p14:tracePt t="21960" x="5532438" y="3708400"/>
          <p14:tracePt t="21962" x="5548313" y="3716338"/>
          <p14:tracePt t="21965" x="5572125" y="3716338"/>
          <p14:tracePt t="21966" x="5588000" y="3724275"/>
          <p14:tracePt t="21968" x="5603875" y="3732213"/>
          <p14:tracePt t="21970" x="5627688" y="3740150"/>
          <p14:tracePt t="21973" x="5651500" y="3740150"/>
          <p14:tracePt t="21975" x="5659438" y="3748088"/>
          <p14:tracePt t="21976" x="5684838" y="3748088"/>
          <p14:tracePt t="21978" x="5700713" y="3756025"/>
          <p14:tracePt t="21980" x="5716588" y="3763963"/>
          <p14:tracePt t="21982" x="5740400" y="3763963"/>
          <p14:tracePt t="21984" x="5756275" y="3763963"/>
          <p14:tracePt t="21987" x="5772150" y="3771900"/>
          <p14:tracePt t="21988" x="5788025" y="3779838"/>
          <p14:tracePt t="21991" x="5803900" y="3779838"/>
          <p14:tracePt t="21993" x="5827713" y="3787775"/>
          <p14:tracePt t="21994" x="5843588" y="3787775"/>
          <p14:tracePt t="21996" x="5859463" y="3787775"/>
          <p14:tracePt t="21999" x="5875338" y="3795713"/>
          <p14:tracePt t="22000" x="5883275" y="3795713"/>
          <p14:tracePt t="22002" x="5899150" y="3795713"/>
          <p14:tracePt t="22004" x="5922963" y="3803650"/>
          <p14:tracePt t="22006" x="5930900" y="3803650"/>
          <p14:tracePt t="22009" x="5946775" y="3803650"/>
          <p14:tracePt t="22010" x="5954713" y="3811588"/>
          <p14:tracePt t="22012" x="5970588" y="3811588"/>
          <p14:tracePt t="22015" x="5986463" y="3819525"/>
          <p14:tracePt t="22016" x="5994400" y="3819525"/>
          <p14:tracePt t="22018" x="6002338" y="3819525"/>
          <p14:tracePt t="22020" x="6010275" y="3827463"/>
          <p14:tracePt t="22022" x="6018213" y="3827463"/>
          <p14:tracePt t="22024" x="6026150" y="3827463"/>
          <p14:tracePt t="22026" x="6034088" y="3827463"/>
          <p14:tracePt t="22028" x="6043613" y="3827463"/>
          <p14:tracePt t="22030" x="6051550" y="3827463"/>
          <p14:tracePt t="22032" x="6059488" y="3827463"/>
          <p14:tracePt t="22037" x="6067425" y="3827463"/>
          <p14:tracePt t="22042" x="6075363" y="3827463"/>
          <p14:tracePt t="22050" x="6083300" y="3827463"/>
          <p14:tracePt t="22066" x="6083300" y="3819525"/>
          <p14:tracePt t="22068" x="6091238" y="3819525"/>
          <p14:tracePt t="22072" x="6091238" y="3811588"/>
          <p14:tracePt t="22074" x="6099175" y="3811588"/>
          <p14:tracePt t="22080" x="6099175" y="3803650"/>
          <p14:tracePt t="22084" x="6107113" y="3795713"/>
          <p14:tracePt t="22088" x="6107113" y="3787775"/>
          <p14:tracePt t="22092" x="6115050" y="3779838"/>
          <p14:tracePt t="22097" x="6115050" y="3771900"/>
          <p14:tracePt t="22098" x="6115050" y="3763963"/>
          <p14:tracePt t="22101" x="6122988" y="3756025"/>
          <p14:tracePt t="22103" x="6130925" y="3756025"/>
          <p14:tracePt t="22104" x="6130925" y="3748088"/>
          <p14:tracePt t="22106" x="6138863" y="3740150"/>
          <p14:tracePt t="22109" x="6138863" y="3732213"/>
          <p14:tracePt t="22110" x="6138863" y="3724275"/>
          <p14:tracePt t="22113" x="6146800" y="3724275"/>
          <p14:tracePt t="22114" x="6154738" y="3716338"/>
          <p14:tracePt t="22118" x="6154738" y="3700463"/>
          <p14:tracePt t="22118" x="6162675" y="3700463"/>
          <p14:tracePt t="22120" x="6162675" y="3692525"/>
          <p14:tracePt t="22122" x="6170613" y="3676650"/>
          <p14:tracePt t="22124" x="6178550" y="3676650"/>
          <p14:tracePt t="22126" x="6186488" y="3668713"/>
          <p14:tracePt t="22129" x="6194425" y="3652838"/>
          <p14:tracePt t="22130" x="6194425" y="3644900"/>
          <p14:tracePt t="22133" x="6202363" y="3629025"/>
          <p14:tracePt t="22136" x="6210300" y="3621088"/>
          <p14:tracePt t="22136" x="6218238" y="3621088"/>
          <p14:tracePt t="22138" x="6226175" y="3605213"/>
          <p14:tracePt t="22141" x="6226175" y="3595688"/>
          <p14:tracePt t="22144" x="6234113" y="3587750"/>
          <p14:tracePt t="22145" x="6242050" y="3571875"/>
          <p14:tracePt t="22147" x="6249988" y="3556000"/>
          <p14:tracePt t="22149" x="6257925" y="3548063"/>
          <p14:tracePt t="22151" x="6265863" y="3532188"/>
          <p14:tracePt t="22154" x="6273800" y="3516313"/>
          <p14:tracePt t="22157" x="6281738" y="3508375"/>
          <p14:tracePt t="22158" x="6289675" y="3500438"/>
          <p14:tracePt t="22161" x="6289675" y="3484563"/>
          <p14:tracePt t="22162" x="6297613" y="3476625"/>
          <p14:tracePt t="22164" x="6305550" y="3460750"/>
          <p14:tracePt t="22166" x="6313488" y="3452813"/>
          <p14:tracePt t="22169" x="6313488" y="3444875"/>
          <p14:tracePt t="22170" x="6321425" y="3429000"/>
          <p14:tracePt t="22172" x="6329363" y="3421063"/>
          <p14:tracePt t="22175" x="6329363" y="3413125"/>
          <p14:tracePt t="22178" x="6337300" y="3397250"/>
          <p14:tracePt t="22179" x="6345238" y="3389313"/>
          <p14:tracePt t="22180" x="6345238" y="3381375"/>
          <p14:tracePt t="22182" x="6345238" y="3373438"/>
          <p14:tracePt t="22185" x="6361113" y="3357563"/>
          <p14:tracePt t="22186" x="6361113" y="3349625"/>
          <p14:tracePt t="22188" x="6361113" y="3333750"/>
          <p14:tracePt t="22194" x="6369050" y="3317875"/>
          <p14:tracePt t="22195" x="6369050" y="3309938"/>
          <p14:tracePt t="22196" x="6376988" y="3302000"/>
          <p14:tracePt t="22199" x="6376988" y="3294063"/>
          <p14:tracePt t="22201" x="6376988" y="3278188"/>
          <p14:tracePt t="22203" x="6376988" y="3270250"/>
          <p14:tracePt t="22204" x="6376988" y="3262313"/>
          <p14:tracePt t="22207" x="6384925" y="3252788"/>
          <p14:tracePt t="22209" x="6384925" y="3244850"/>
          <p14:tracePt t="22210" x="6392863" y="3236913"/>
          <p14:tracePt t="22212" x="6392863" y="3228975"/>
          <p14:tracePt t="22214" x="6392863" y="3221038"/>
          <p14:tracePt t="22216" x="6392863" y="3205163"/>
          <p14:tracePt t="22218" x="6392863" y="3197225"/>
          <p14:tracePt t="22222" x="6392863" y="3181350"/>
          <p14:tracePt t="22225" x="6392863" y="3173413"/>
          <p14:tracePt t="22226" x="6392863" y="3165475"/>
          <p14:tracePt t="22228" x="6402388" y="3157538"/>
          <p14:tracePt t="22232" x="6402388" y="3141663"/>
          <p14:tracePt t="22234" x="6402388" y="3133725"/>
          <p14:tracePt t="22239" x="6402388" y="3117850"/>
          <p14:tracePt t="22243" x="6402388" y="3109913"/>
          <p14:tracePt t="22244" x="6402388" y="3101975"/>
          <p14:tracePt t="22246" x="6402388" y="3094038"/>
          <p14:tracePt t="22248" x="6402388" y="3086100"/>
          <p14:tracePt t="22255" x="6402388" y="3070225"/>
          <p14:tracePt t="22258" x="6402388" y="3062288"/>
          <p14:tracePt t="22260" x="6402388" y="3054350"/>
          <p14:tracePt t="22262" x="6402388" y="3046413"/>
          <p14:tracePt t="22264" x="6402388" y="3038475"/>
          <p14:tracePt t="22266" x="6402388" y="3030538"/>
          <p14:tracePt t="22268" x="6392863" y="3030538"/>
          <p14:tracePt t="22272" x="6392863" y="3022600"/>
          <p14:tracePt t="22274" x="6392863" y="3014663"/>
          <p14:tracePt t="22280" x="6392863" y="3006725"/>
          <p14:tracePt t="22282" x="6384925" y="3006725"/>
          <p14:tracePt t="22287" x="6376988" y="2998788"/>
          <p14:tracePt t="22294" x="6376988" y="2990850"/>
          <p14:tracePt t="22296" x="6369050" y="2990850"/>
          <p14:tracePt t="22302" x="6369050" y="2982913"/>
          <p14:tracePt t="22305" x="6361113" y="2974975"/>
          <p14:tracePt t="22310" x="6353175" y="2974975"/>
          <p14:tracePt t="22312" x="6345238" y="2967038"/>
          <p14:tracePt t="22318" x="6337300" y="2959100"/>
          <p14:tracePt t="22322" x="6329363" y="2959100"/>
          <p14:tracePt t="22324" x="6329363" y="2951163"/>
          <p14:tracePt t="22326" x="6313488" y="2943225"/>
          <p14:tracePt t="22330" x="6305550" y="2943225"/>
          <p14:tracePt t="22332" x="6297613" y="2935288"/>
          <p14:tracePt t="22334" x="6289675" y="2935288"/>
          <p14:tracePt t="22336" x="6281738" y="2927350"/>
          <p14:tracePt t="22340" x="6265863" y="2909888"/>
          <p14:tracePt t="22341" x="6257925" y="2909888"/>
          <p14:tracePt t="22342" x="6249988" y="2901950"/>
          <p14:tracePt t="22344" x="6242050" y="2894013"/>
          <p14:tracePt t="22346" x="6218238" y="2894013"/>
          <p14:tracePt t="22348" x="6210300" y="2886075"/>
          <p14:tracePt t="22351" x="6202363" y="2878138"/>
          <p14:tracePt t="22353" x="6186488" y="2870200"/>
          <p14:tracePt t="22354" x="6170613" y="2862263"/>
          <p14:tracePt t="22357" x="6162675" y="2854325"/>
          <p14:tracePt t="22358" x="6146800" y="2846388"/>
          <p14:tracePt t="22360" x="6130925" y="2838450"/>
          <p14:tracePt t="22363" x="6115050" y="2830513"/>
          <p14:tracePt t="22365" x="6107113" y="2822575"/>
          <p14:tracePt t="22367" x="6083300" y="2814638"/>
          <p14:tracePt t="22368" x="6067425" y="2806700"/>
          <p14:tracePt t="22370" x="6051550" y="2798763"/>
          <p14:tracePt t="22372" x="6043613" y="2798763"/>
          <p14:tracePt t="22374" x="6018213" y="2782888"/>
          <p14:tracePt t="22378" x="6010275" y="2774950"/>
          <p14:tracePt t="22378" x="5994400" y="2774950"/>
          <p14:tracePt t="22380" x="5978525" y="2767013"/>
          <p14:tracePt t="22382" x="5962650" y="2759075"/>
          <p14:tracePt t="22384" x="5946775" y="2759075"/>
          <p14:tracePt t="22386" x="5930900" y="2751138"/>
          <p14:tracePt t="22389" x="5915025" y="2743200"/>
          <p14:tracePt t="22391" x="5899150" y="2735263"/>
          <p14:tracePt t="22393" x="5891213" y="2735263"/>
          <p14:tracePt t="22394" x="5875338" y="2727325"/>
          <p14:tracePt t="22396" x="5859463" y="2727325"/>
          <p14:tracePt t="22398" x="5843588" y="2719388"/>
          <p14:tracePt t="22400" x="5835650" y="2719388"/>
          <p14:tracePt t="22402" x="5819775" y="2719388"/>
          <p14:tracePt t="22404" x="5803900" y="2711450"/>
          <p14:tracePt t="22408" x="5788025" y="2711450"/>
          <p14:tracePt t="22409" x="5780088" y="2703513"/>
          <p14:tracePt t="22411" x="5772150" y="2703513"/>
          <p14:tracePt t="22412" x="5756275" y="2695575"/>
          <p14:tracePt t="22414" x="5740400" y="2695575"/>
          <p14:tracePt t="22416" x="5732463" y="2695575"/>
          <p14:tracePt t="22418" x="5716588" y="2695575"/>
          <p14:tracePt t="22420" x="5700713" y="2687638"/>
          <p14:tracePt t="22425" x="5676900" y="2687638"/>
          <p14:tracePt t="22427" x="5667375" y="2687638"/>
          <p14:tracePt t="22428" x="5651500" y="2687638"/>
          <p14:tracePt t="22430" x="5635625" y="2687638"/>
          <p14:tracePt t="22433" x="5627688" y="2679700"/>
          <p14:tracePt t="22434" x="5611813" y="2679700"/>
          <p14:tracePt t="22436" x="5595938" y="2671763"/>
          <p14:tracePt t="22438" x="5588000" y="2671763"/>
          <p14:tracePt t="22441" x="5572125" y="2671763"/>
          <p14:tracePt t="22442" x="5556250" y="2663825"/>
          <p14:tracePt t="22444" x="5540375" y="2663825"/>
          <p14:tracePt t="22446" x="5524500" y="2663825"/>
          <p14:tracePt t="22448" x="5508625" y="2663825"/>
          <p14:tracePt t="22450" x="5500688" y="2663825"/>
          <p14:tracePt t="22452" x="5484813" y="2655888"/>
          <p14:tracePt t="22454" x="5461000" y="2655888"/>
          <p14:tracePt t="22458" x="5445125" y="2647950"/>
          <p14:tracePt t="22459" x="5429250" y="2647950"/>
          <p14:tracePt t="22460" x="5413375" y="2647950"/>
          <p14:tracePt t="22462" x="5397500" y="2647950"/>
          <p14:tracePt t="22464" x="5381625" y="2647950"/>
          <p14:tracePt t="22466" x="5357813" y="2640013"/>
          <p14:tracePt t="22468" x="5349875" y="2640013"/>
          <p14:tracePt t="22470" x="5334000" y="2632075"/>
          <p14:tracePt t="22473" x="5310188" y="2632075"/>
          <p14:tracePt t="22476" x="5276850" y="2624138"/>
          <p14:tracePt t="22478" x="5253038" y="2624138"/>
          <p14:tracePt t="22480" x="5237163" y="2624138"/>
          <p14:tracePt t="22482" x="5221288" y="2624138"/>
          <p14:tracePt t="22484" x="5205413" y="2616200"/>
          <p14:tracePt t="22486" x="5189538" y="2616200"/>
          <p14:tracePt t="22488" x="5165725" y="2608263"/>
          <p14:tracePt t="22491" x="5149850" y="2608263"/>
          <p14:tracePt t="22492" x="5126038" y="2608263"/>
          <p14:tracePt t="22494" x="5110163" y="2600325"/>
          <p14:tracePt t="22496" x="5094288" y="2600325"/>
          <p14:tracePt t="22498" x="5078413" y="2600325"/>
          <p14:tracePt t="22500" x="5062538" y="2600325"/>
          <p14:tracePt t="22502" x="5046663" y="2600325"/>
          <p14:tracePt t="22504" x="5022850" y="2592388"/>
          <p14:tracePt t="22507" x="5006975" y="2592388"/>
          <p14:tracePt t="22509" x="4999038" y="2592388"/>
          <p14:tracePt t="22510" x="4991100" y="2592388"/>
          <p14:tracePt t="22512" x="4975225" y="2592388"/>
          <p14:tracePt t="22515" x="4959350" y="2584450"/>
          <p14:tracePt t="22516" x="4951413" y="2584450"/>
          <p14:tracePt t="22519" x="4943475" y="2584450"/>
          <p14:tracePt t="22520" x="4933950" y="2584450"/>
          <p14:tracePt t="22522" x="4926013" y="2584450"/>
          <p14:tracePt t="22526" x="4918075" y="2584450"/>
          <p14:tracePt t="22526" x="4910138" y="2584450"/>
          <p14:tracePt t="22531" x="4902200" y="2584450"/>
          <p14:tracePt t="22533" x="4894263" y="2584450"/>
          <p14:tracePt t="22539" x="4886325" y="2584450"/>
          <p14:tracePt t="22543" x="4878388" y="2584450"/>
          <p14:tracePt t="22549" x="4870450" y="2584450"/>
          <p14:tracePt t="22551" x="4862513" y="2592388"/>
          <p14:tracePt t="22555" x="4854575" y="2592388"/>
          <p14:tracePt t="22556" x="4854575" y="2600325"/>
          <p14:tracePt t="22560" x="4846638" y="2608263"/>
          <p14:tracePt t="22563" x="4838700" y="2608263"/>
          <p14:tracePt t="22564" x="4830763" y="2616200"/>
          <p14:tracePt t="22566" x="4830763" y="2624138"/>
          <p14:tracePt t="22568" x="4822825" y="2632075"/>
          <p14:tracePt t="22570" x="4822825" y="2640013"/>
          <p14:tracePt t="22572" x="4806950" y="2647950"/>
          <p14:tracePt t="22575" x="4806950" y="2655888"/>
          <p14:tracePt t="22577" x="4791075" y="2663825"/>
          <p14:tracePt t="22579" x="4791075" y="2671763"/>
          <p14:tracePt t="22582" x="4783138" y="2679700"/>
          <p14:tracePt t="22582" x="4775200" y="2687638"/>
          <p14:tracePt t="22584" x="4767263" y="2695575"/>
          <p14:tracePt t="22586" x="4759325" y="2703513"/>
          <p14:tracePt t="22588" x="4759325" y="2711450"/>
          <p14:tracePt t="22591" x="4751388" y="2719388"/>
          <p14:tracePt t="22593" x="4743450" y="2735263"/>
          <p14:tracePt t="22596" x="4735513" y="2743200"/>
          <p14:tracePt t="22598" x="4735513" y="2751138"/>
          <p14:tracePt t="22600" x="4735513" y="2759075"/>
          <p14:tracePt t="22602" x="4727575" y="2767013"/>
          <p14:tracePt t="22607" x="4719638" y="2774950"/>
          <p14:tracePt t="22608" x="4719638" y="2782888"/>
          <p14:tracePt t="22610" x="4719638" y="2790825"/>
          <p14:tracePt t="22612" x="4711700" y="2790825"/>
          <p14:tracePt t="22614" x="4711700" y="2798763"/>
          <p14:tracePt t="22618" x="4711700" y="2806700"/>
          <p14:tracePt t="22620" x="4711700" y="2814638"/>
          <p14:tracePt t="22624" x="4711700" y="2822575"/>
          <p14:tracePt t="22628" x="4703763" y="2830513"/>
          <p14:tracePt t="22630" x="4703763" y="2838450"/>
          <p14:tracePt t="22635" x="4695825" y="2854325"/>
          <p14:tracePt t="22641" x="4695825" y="2862263"/>
          <p14:tracePt t="22645" x="4695825" y="2870200"/>
          <p14:tracePt t="22649" x="4695825" y="2878138"/>
          <p14:tracePt t="22650" x="4695825" y="2886075"/>
          <p14:tracePt t="22657" x="4695825" y="2894013"/>
          <p14:tracePt t="22662" x="4695825" y="2901950"/>
          <p14:tracePt t="22666" x="4695825" y="2909888"/>
          <p14:tracePt t="22668" x="4695825" y="2919413"/>
          <p14:tracePt t="22672" x="4695825" y="2927350"/>
          <p14:tracePt t="22676" x="4695825" y="2935288"/>
          <p14:tracePt t="22682" x="4695825" y="2943225"/>
          <p14:tracePt t="22684" x="4695825" y="2951163"/>
          <p14:tracePt t="22688" x="4695825" y="2959100"/>
          <p14:tracePt t="22695" x="4703763" y="2967038"/>
          <p14:tracePt t="22698" x="4703763" y="2974975"/>
          <p14:tracePt t="22700" x="4711700" y="2974975"/>
          <p14:tracePt t="22702" x="4711700" y="2982913"/>
          <p14:tracePt t="22707" x="4719638" y="2982913"/>
          <p14:tracePt t="22709" x="4719638" y="2990850"/>
          <p14:tracePt t="22710" x="4727575" y="2990850"/>
          <p14:tracePt t="22716" x="4735513" y="2998788"/>
          <p14:tracePt t="22718" x="4743450" y="2998788"/>
          <p14:tracePt t="22722" x="4751388" y="2998788"/>
          <p14:tracePt t="22724" x="4751388" y="3006725"/>
          <p14:tracePt t="22726" x="4759325" y="3006725"/>
          <p14:tracePt t="22729" x="4759325" y="3014663"/>
          <p14:tracePt t="22730" x="4767263" y="3014663"/>
          <p14:tracePt t="22732" x="4775200" y="3014663"/>
          <p14:tracePt t="22734" x="4783138" y="3014663"/>
          <p14:tracePt t="22738" x="4799013" y="3022600"/>
          <p14:tracePt t="22742" x="4806950" y="3022600"/>
          <p14:tracePt t="22744" x="4814888" y="3022600"/>
          <p14:tracePt t="22746" x="4822825" y="3022600"/>
          <p14:tracePt t="22748" x="4838700" y="3030538"/>
          <p14:tracePt t="22752" x="4846638" y="3030538"/>
          <p14:tracePt t="22754" x="4854575" y="3030538"/>
          <p14:tracePt t="22756" x="4862513" y="3038475"/>
          <p14:tracePt t="22759" x="4870450" y="3038475"/>
          <p14:tracePt t="22760" x="4878388" y="3038475"/>
          <p14:tracePt t="22763" x="4886325" y="3038475"/>
          <p14:tracePt t="22764" x="4894263" y="3038475"/>
          <p14:tracePt t="22768" x="4902200" y="3046413"/>
          <p14:tracePt t="22770" x="4910138" y="3046413"/>
          <p14:tracePt t="22775" x="4918075" y="3046413"/>
          <p14:tracePt t="22781" x="4926013" y="3054350"/>
          <p14:tracePt t="22791" x="4926013" y="3062288"/>
          <p14:tracePt t="22793" x="4933950" y="3062288"/>
          <p14:tracePt t="22811" x="4933950" y="3070225"/>
          <p14:tracePt t="22823" x="4933950" y="3078163"/>
          <p14:tracePt t="22829" x="4933950" y="3086100"/>
          <p14:tracePt t="22833" x="4933950" y="3094038"/>
          <p14:tracePt t="22839" x="4933950" y="3101975"/>
          <p14:tracePt t="22845" x="4933950" y="3109913"/>
          <p14:tracePt t="22849" x="4926013" y="3109913"/>
          <p14:tracePt t="22851" x="4926013" y="3117850"/>
          <p14:tracePt t="22853" x="4926013" y="3125788"/>
          <p14:tracePt t="22857" x="4918075" y="3133725"/>
          <p14:tracePt t="22861" x="4918075" y="3141663"/>
          <p14:tracePt t="22866" x="4910138" y="3149600"/>
          <p14:tracePt t="22866" x="4902200" y="3149600"/>
          <p14:tracePt t="22869" x="4902200" y="3157538"/>
          <p14:tracePt t="22873" x="4902200" y="3165475"/>
          <p14:tracePt t="22875" x="4894263" y="3165475"/>
          <p14:tracePt t="22879" x="4894263" y="3173413"/>
          <p14:tracePt t="22884" x="4886325" y="3181350"/>
          <p14:tracePt t="22884" x="4886325" y="3189288"/>
          <p14:tracePt t="22886" x="4878388" y="3189288"/>
          <p14:tracePt t="22888" x="4870450" y="3197225"/>
          <p14:tracePt t="22893" x="4870450" y="3205163"/>
          <p14:tracePt t="22894" x="4862513" y="3213100"/>
          <p14:tracePt t="22898" x="4854575" y="3221038"/>
          <p14:tracePt t="22902" x="4846638" y="3228975"/>
          <p14:tracePt t="22905" x="4838700" y="3228975"/>
          <p14:tracePt t="22907" x="4830763" y="3236913"/>
          <p14:tracePt t="22911" x="4830763" y="3244850"/>
          <p14:tracePt t="22912" x="4822825" y="3252788"/>
          <p14:tracePt t="22912" x="4814888" y="3252788"/>
          <p14:tracePt t="22914" x="4806950" y="3262313"/>
          <p14:tracePt t="22916" x="4806950" y="3270250"/>
          <p14:tracePt t="22918" x="4791075" y="3278188"/>
          <p14:tracePt t="22920" x="4783138" y="3286125"/>
          <p14:tracePt t="22922" x="4775200" y="3286125"/>
          <p14:tracePt t="22924" x="4767263" y="3294063"/>
          <p14:tracePt t="22926" x="4767263" y="3302000"/>
          <p14:tracePt t="22928" x="4751388" y="3309938"/>
          <p14:tracePt t="22930" x="4743450" y="3317875"/>
          <p14:tracePt t="22944" x="4687888" y="3373438"/>
          <p14:tracePt t="22944" x="4679950" y="3381375"/>
          <p14:tracePt t="22946" x="4664075" y="3397250"/>
          <p14:tracePt t="22948" x="4656138" y="3405188"/>
          <p14:tracePt t="22951" x="4640263" y="3413125"/>
          <p14:tracePt t="22952" x="4640263" y="3421063"/>
          <p14:tracePt t="22954" x="4632325" y="3429000"/>
          <p14:tracePt t="22956" x="4616450" y="3444875"/>
          <p14:tracePt t="22958" x="4608513" y="3452813"/>
          <p14:tracePt t="22960" x="4592638" y="3468688"/>
          <p14:tracePt t="22962" x="4592638" y="3476625"/>
          <p14:tracePt t="22964" x="4576763" y="3484563"/>
          <p14:tracePt t="22968" x="4559300" y="3500438"/>
          <p14:tracePt t="22968" x="4551363" y="3508375"/>
          <p14:tracePt t="22970" x="4543425" y="3524250"/>
          <p14:tracePt t="22973" x="4527550" y="3532188"/>
          <p14:tracePt t="22974" x="4527550" y="3540125"/>
          <p14:tracePt t="22977" x="4511675" y="3556000"/>
          <p14:tracePt t="22978" x="4503738" y="3563938"/>
          <p14:tracePt t="22980" x="4495800" y="3579813"/>
          <p14:tracePt t="22983" x="4487863" y="3587750"/>
          <p14:tracePt t="22984" x="4479925" y="3595688"/>
          <p14:tracePt t="22986" x="4479925" y="3605213"/>
          <p14:tracePt t="22989" x="4471988" y="3613150"/>
          <p14:tracePt t="22991" x="4464050" y="3621088"/>
          <p14:tracePt t="22993" x="4456113" y="3629025"/>
          <p14:tracePt t="22994" x="4456113" y="3636963"/>
          <p14:tracePt t="22996" x="4448175" y="3636963"/>
          <p14:tracePt t="22998" x="4448175" y="3644900"/>
          <p14:tracePt t="23001" x="4440238" y="3652838"/>
          <p14:tracePt t="23002" x="4440238" y="3660775"/>
          <p14:tracePt t="23006" x="4440238" y="3668713"/>
          <p14:tracePt t="23008" x="4432300" y="3668713"/>
          <p14:tracePt t="23010" x="4432300" y="3676650"/>
          <p14:tracePt t="23012" x="4424363" y="3676650"/>
          <p14:tracePt t="23014" x="4424363" y="3684588"/>
          <p14:tracePt t="23020" x="4424363" y="3692525"/>
          <p14:tracePt t="23024" x="4424363" y="3700463"/>
          <p14:tracePt t="23027" x="4416425" y="3708400"/>
          <p14:tracePt t="23030" x="4416425" y="3716338"/>
          <p14:tracePt t="23035" x="4416425" y="3724275"/>
          <p14:tracePt t="23036" x="4408488" y="3724275"/>
          <p14:tracePt t="23038" x="4408488" y="3732213"/>
          <p14:tracePt t="23041" x="4408488" y="3740150"/>
          <p14:tracePt t="23044" x="4408488" y="3748088"/>
          <p14:tracePt t="23046" x="4400550" y="3756025"/>
          <p14:tracePt t="23048" x="4400550" y="3763963"/>
          <p14:tracePt t="23050" x="4392613" y="3771900"/>
          <p14:tracePt t="23053" x="4392613" y="3787775"/>
          <p14:tracePt t="23054" x="4392613" y="3795713"/>
          <p14:tracePt t="23056" x="4392613" y="3803650"/>
          <p14:tracePt t="23058" x="4384675" y="3819525"/>
          <p14:tracePt t="23060" x="4384675" y="3827463"/>
          <p14:tracePt t="23063" x="4376738" y="3843338"/>
          <p14:tracePt t="23064" x="4368800" y="3859213"/>
          <p14:tracePt t="23066" x="4368800" y="3883025"/>
          <p14:tracePt t="23069" x="4360863" y="3898900"/>
          <p14:tracePt t="23070" x="4352925" y="3914775"/>
          <p14:tracePt t="23072" x="4352925" y="3930650"/>
          <p14:tracePt t="23074" x="4344988" y="3956050"/>
          <p14:tracePt t="23076" x="4329113" y="3987800"/>
          <p14:tracePt t="23078" x="4321175" y="4003675"/>
          <p14:tracePt t="23081" x="4321175" y="4027488"/>
          <p14:tracePt t="23082" x="4305300" y="4051300"/>
          <p14:tracePt t="23084" x="4297363" y="4067175"/>
          <p14:tracePt t="23086" x="4297363" y="4090988"/>
          <p14:tracePt t="23089" x="4281488" y="4122738"/>
          <p14:tracePt t="23091" x="4273550" y="4146550"/>
          <p14:tracePt t="23093" x="4257675" y="4170363"/>
          <p14:tracePt t="23094" x="4249738" y="4194175"/>
          <p14:tracePt t="23096" x="4233863" y="4225925"/>
          <p14:tracePt t="23099" x="4217988" y="4249738"/>
          <p14:tracePt t="23100" x="4210050" y="4273550"/>
          <p14:tracePt t="23103" x="4192588" y="4306888"/>
          <p14:tracePt t="23104" x="4184650" y="4322763"/>
          <p14:tracePt t="23107" x="4176713" y="4338638"/>
          <p14:tracePt t="23108" x="4168775" y="4346575"/>
          <p14:tracePt t="23110" x="4160838" y="4370388"/>
          <p14:tracePt t="23112" x="4144963" y="4378325"/>
          <p14:tracePt t="23114" x="4144963" y="4386263"/>
          <p14:tracePt t="23117" x="4137025" y="4394200"/>
          <p14:tracePt t="23118" x="4137025" y="4402138"/>
          <p14:tracePt t="23121" x="4129088" y="4410075"/>
          <p14:tracePt t="23128" x="4129088" y="4418013"/>
          <p14:tracePt t="23134" x="4121150" y="4418013"/>
          <p14:tracePt t="23137" x="4121150" y="4425950"/>
          <p14:tracePt t="23148" x="4121150" y="4433888"/>
          <p14:tracePt t="23157" x="4121150" y="4441825"/>
          <p14:tracePt t="23160" x="4113213" y="4441825"/>
          <p14:tracePt t="23163" x="4113213" y="4449763"/>
          <p14:tracePt t="23164" x="4113213" y="4457700"/>
          <p14:tracePt t="23172" x="4113213" y="4465638"/>
          <p14:tracePt t="23172" x="4105275" y="4465638"/>
          <p14:tracePt t="23174" x="4105275" y="4473575"/>
          <p14:tracePt t="23179" x="4105275" y="4481513"/>
          <p14:tracePt t="23180" x="4097338" y="4489450"/>
          <p14:tracePt t="23184" x="4097338" y="4497388"/>
          <p14:tracePt t="23186" x="4089400" y="4497388"/>
          <p14:tracePt t="23189" x="4089400" y="4505325"/>
          <p14:tracePt t="23191" x="4089400" y="4513263"/>
          <p14:tracePt t="23192" x="4089400" y="4521200"/>
          <p14:tracePt t="23195" x="4081463" y="4521200"/>
          <p14:tracePt t="23196" x="4081463" y="4529138"/>
          <p14:tracePt t="23201" x="4081463" y="4537075"/>
          <p14:tracePt t="23203" x="4073525" y="4537075"/>
          <p14:tracePt t="23206" x="4073525" y="4545013"/>
          <p14:tracePt t="23209" x="4073525" y="4552950"/>
          <p14:tracePt t="23212" x="4065588" y="4560888"/>
          <p14:tracePt t="23218" x="4057650" y="4568825"/>
          <p14:tracePt t="23224" x="4057650" y="4576763"/>
          <p14:tracePt t="23226" x="4057650" y="4584700"/>
          <p14:tracePt t="23231" x="4049713" y="4584700"/>
          <p14:tracePt t="23234" x="4049713" y="4592638"/>
          <p14:tracePt t="23381" x="4041775" y="4592638"/>
          <p14:tracePt t="23388" x="4033838" y="4592638"/>
          <p14:tracePt t="23390" x="4025900" y="4592638"/>
          <p14:tracePt t="23392" x="4017963" y="4600575"/>
          <p14:tracePt t="23396" x="4002088" y="4600575"/>
          <p14:tracePt t="23398" x="3994150" y="4608513"/>
          <p14:tracePt t="23400" x="3986213" y="4608513"/>
          <p14:tracePt t="23402" x="3970338" y="4608513"/>
          <p14:tracePt t="23404" x="3954463" y="4608513"/>
          <p14:tracePt t="23407" x="3946525" y="4608513"/>
          <p14:tracePt t="23410" x="3930650" y="4608513"/>
          <p14:tracePt t="23410" x="3914775" y="4608513"/>
          <p14:tracePt t="23412" x="3898900" y="4608513"/>
          <p14:tracePt t="23414" x="3883025" y="4616450"/>
          <p14:tracePt t="23416" x="3867150" y="4616450"/>
          <p14:tracePt t="23418" x="3851275" y="4616450"/>
          <p14:tracePt t="23420" x="3843338" y="4616450"/>
          <p14:tracePt t="23422" x="3817938" y="4616450"/>
          <p14:tracePt t="23424" x="3802063" y="4616450"/>
          <p14:tracePt t="23426" x="3794125" y="4616450"/>
          <p14:tracePt t="23428" x="3778250" y="4616450"/>
          <p14:tracePt t="23430" x="3770313" y="4616450"/>
          <p14:tracePt t="23433" x="3754438" y="4616450"/>
          <p14:tracePt t="23434" x="3746500" y="4616450"/>
          <p14:tracePt t="23436" x="3738563" y="4616450"/>
          <p14:tracePt t="23438" x="3730625" y="4616450"/>
          <p14:tracePt t="23441" x="3722688" y="4616450"/>
          <p14:tracePt t="23443" x="3714750" y="4616450"/>
          <p14:tracePt t="23445" x="3706813" y="4616450"/>
          <p14:tracePt t="23448" x="3698875" y="4616450"/>
          <p14:tracePt t="23450" x="3690938" y="4616450"/>
          <p14:tracePt t="23456" x="3683000" y="4616450"/>
          <p14:tracePt t="23512" x="3675063" y="4616450"/>
          <p14:tracePt t="23515" x="3667125" y="4616450"/>
          <p14:tracePt t="23517" x="3659188" y="4600575"/>
          <p14:tracePt t="23519" x="3643313" y="4600575"/>
          <p14:tracePt t="23521" x="3627438" y="4576763"/>
          <p14:tracePt t="23523" x="3603625" y="4568825"/>
          <p14:tracePt t="23525" x="3571875" y="4537075"/>
          <p14:tracePt t="23527" x="3532188" y="4513263"/>
          <p14:tracePt t="23529" x="3484563" y="4481513"/>
          <p14:tracePt t="23531" x="3435350" y="4449763"/>
          <p14:tracePt t="23533" x="3379788" y="4402138"/>
          <p14:tracePt t="23535" x="3308350" y="4362450"/>
          <p14:tracePt t="23537" x="3228975" y="4306888"/>
          <p14:tracePt t="23539" x="3141663" y="4241800"/>
          <p14:tracePt t="23541" x="3036888" y="4178300"/>
          <p14:tracePt t="23543" x="2925763" y="4098925"/>
          <p14:tracePt t="23546" x="2733675" y="3979863"/>
          <p14:tracePt t="23546" x="2622550" y="3906838"/>
          <p14:tracePt t="23549" x="2455863" y="3803650"/>
          <p14:tracePt t="23551" x="2279650" y="3692525"/>
          <p14:tracePt t="23553" x="2089150" y="3571875"/>
          <p14:tracePt t="23555" x="1873250" y="3436938"/>
          <p14:tracePt t="23557" x="1658938" y="3309938"/>
          <p14:tracePt t="23559" x="1235075" y="3062288"/>
          <p14:tracePt t="23561" x="677863" y="2711450"/>
          <p14:tracePt t="23563" x="271463" y="2471738"/>
          <p14:tracePt t="23564" x="79375" y="23526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79492" y="1845269"/>
            <a:ext cx="8315325" cy="710689"/>
          </a:xfrm>
        </p:spPr>
        <p:txBody>
          <a:bodyPr/>
          <a:lstStyle/>
          <a:p>
            <a:pPr indent="0">
              <a:spcAft>
                <a:spcPts val="600"/>
              </a:spcAft>
              <a:buNone/>
              <a:defRPr/>
            </a:pPr>
            <a:r>
              <a:rPr lang="en-US" sz="2400" b="0" dirty="0"/>
              <a:t>When treatment heterogeneity is suspected:</a:t>
            </a:r>
          </a:p>
          <a:p>
            <a:pPr>
              <a:defRPr/>
            </a:pPr>
            <a:endParaRPr lang="en-US" b="0" dirty="0"/>
          </a:p>
        </p:txBody>
      </p:sp>
      <p:sp>
        <p:nvSpPr>
          <p:cNvPr id="6758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731888" y="1046572"/>
            <a:ext cx="289718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Recommended Procedures</a:t>
            </a:r>
          </a:p>
        </p:txBody>
      </p:sp>
      <p:sp>
        <p:nvSpPr>
          <p:cNvPr id="67589" name="Slide Number Placeholder 4"/>
          <p:cNvSpPr>
            <a:spLocks noGrp="1"/>
          </p:cNvSpPr>
          <p:nvPr>
            <p:ph type="sldNum" sz="quarter" idx="16"/>
          </p:nvPr>
        </p:nvSpPr>
        <p:spPr bwMode="auto">
          <a:xfrm>
            <a:off x="6533775" y="630757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96FF82-5D2D-41E6-85AD-37D10E6B3E8E}" type="slidenum">
              <a:rPr lang="en-US" altLang="en-US" smtClean="0">
                <a:solidFill>
                  <a:srgbClr val="898989"/>
                </a:solidFill>
              </a:rPr>
              <a:pPr/>
              <a:t>16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1" y="3587556"/>
            <a:ext cx="1491915" cy="5293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Bootstrap with Multinomial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15816" y="3852251"/>
            <a:ext cx="4212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05400" y="2899610"/>
            <a:ext cx="1743777" cy="52939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Finite Mixture Model</a:t>
            </a:r>
          </a:p>
        </p:txBody>
      </p:sp>
      <p:sp>
        <p:nvSpPr>
          <p:cNvPr id="15" name="Diamond 14"/>
          <p:cNvSpPr/>
          <p:nvPr/>
        </p:nvSpPr>
        <p:spPr>
          <a:xfrm>
            <a:off x="2637053" y="3524994"/>
            <a:ext cx="1925053" cy="654517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Stable?</a:t>
            </a:r>
          </a:p>
        </p:txBody>
      </p:sp>
      <p:cxnSp>
        <p:nvCxnSpPr>
          <p:cNvPr id="20" name="Straight Arrow Connector 19"/>
          <p:cNvCxnSpPr>
            <a:stCxn id="15" idx="0"/>
            <a:endCxn id="12" idx="1"/>
          </p:cNvCxnSpPr>
          <p:nvPr/>
        </p:nvCxnSpPr>
        <p:spPr>
          <a:xfrm flipV="1">
            <a:off x="3599579" y="3164305"/>
            <a:ext cx="1505820" cy="360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751183">
            <a:off x="4162849" y="3044719"/>
            <a:ext cx="42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62105" y="3866715"/>
            <a:ext cx="820422" cy="189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32507" y="3516960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399866" y="3628218"/>
            <a:ext cx="1449311" cy="4959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Mixed Effect Model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271753" y="4143234"/>
            <a:ext cx="0" cy="3329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Diamond 33"/>
          <p:cNvSpPr/>
          <p:nvPr/>
        </p:nvSpPr>
        <p:spPr>
          <a:xfrm>
            <a:off x="5347567" y="4476178"/>
            <a:ext cx="1848373" cy="806588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BLUP Normal?</a:t>
            </a:r>
          </a:p>
        </p:txBody>
      </p:sp>
      <p:cxnSp>
        <p:nvCxnSpPr>
          <p:cNvPr id="36" name="Straight Arrow Connector 35"/>
          <p:cNvCxnSpPr>
            <a:endCxn id="39" idx="1"/>
          </p:cNvCxnSpPr>
          <p:nvPr/>
        </p:nvCxnSpPr>
        <p:spPr>
          <a:xfrm>
            <a:off x="6711214" y="5095655"/>
            <a:ext cx="612956" cy="451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24171" y="5282766"/>
            <a:ext cx="1408243" cy="52939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</a:t>
            </a:r>
            <a:r>
              <a:rPr lang="en-US" altLang="zh-CN" sz="1600" dirty="0"/>
              <a:t>ixed Effect Model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 rot="2284364">
            <a:off x="6907640" y="5053477"/>
            <a:ext cx="42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Yes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146404" y="5086431"/>
            <a:ext cx="658349" cy="355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9721489">
            <a:off x="5154725" y="5035368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170722" y="5211064"/>
            <a:ext cx="1941166" cy="52939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Continuous Latent Variable Model</a:t>
            </a:r>
          </a:p>
        </p:txBody>
      </p:sp>
      <p:pic>
        <p:nvPicPr>
          <p:cNvPr id="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ECCA3B5-5378-43CA-A46D-0DF0BCE2B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60" y="315443"/>
            <a:ext cx="3581400" cy="106210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5F8417B-49F0-4BA6-8996-457F97F690BA}"/>
              </a:ext>
            </a:extLst>
          </p:cNvPr>
          <p:cNvSpPr txBox="1">
            <a:spLocks/>
          </p:cNvSpPr>
          <p:nvPr/>
        </p:nvSpPr>
        <p:spPr>
          <a:xfrm>
            <a:off x="6171283" y="648193"/>
            <a:ext cx="2740741" cy="265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-342900" algn="r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Idea of Balancing Scores</a:t>
            </a:r>
            <a:endParaRPr lang="en-US" dirty="0"/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7D52C740-CD5F-4546-8299-F9B90D074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50"/>
    </mc:Choice>
    <mc:Fallback xmlns="">
      <p:transition spd="slow" advTm="4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85" x="6537325" y="2447925"/>
          <p14:tracePt t="8142" x="6529388" y="2447925"/>
          <p14:tracePt t="8145" x="6497638" y="2447925"/>
          <p14:tracePt t="8147" x="6481763" y="2447925"/>
          <p14:tracePt t="8149" x="6457950" y="2455863"/>
          <p14:tracePt t="8151" x="6434138" y="2463800"/>
          <p14:tracePt t="8153" x="6402388" y="2463800"/>
          <p14:tracePt t="8155" x="6361113" y="2471738"/>
          <p14:tracePt t="8157" x="6329363" y="2487613"/>
          <p14:tracePt t="8159" x="6281738" y="2503488"/>
          <p14:tracePt t="8161" x="6234113" y="2511425"/>
          <p14:tracePt t="8163" x="6202363" y="2527300"/>
          <p14:tracePt t="8165" x="6146800" y="2543175"/>
          <p14:tracePt t="8167" x="6099175" y="2559050"/>
          <p14:tracePt t="8169" x="6051550" y="2576513"/>
          <p14:tracePt t="8171" x="6010275" y="2584450"/>
          <p14:tracePt t="8173" x="5962650" y="2592388"/>
          <p14:tracePt t="8175" x="5907088" y="2608263"/>
          <p14:tracePt t="8177" x="5859463" y="2624138"/>
          <p14:tracePt t="8179" x="5819775" y="2640013"/>
          <p14:tracePt t="8181" x="5772150" y="2647950"/>
          <p14:tracePt t="8183" x="5740400" y="2655888"/>
          <p14:tracePt t="8185" x="5700713" y="2671763"/>
          <p14:tracePt t="8188" x="5643563" y="2687638"/>
          <p14:tracePt t="8189" x="5619750" y="2695575"/>
          <p14:tracePt t="8191" x="5595938" y="2695575"/>
          <p14:tracePt t="8193" x="5556250" y="2703513"/>
          <p14:tracePt t="8196" x="5532438" y="2719388"/>
          <p14:tracePt t="8198" x="5492750" y="2727325"/>
          <p14:tracePt t="8200" x="5468938" y="2735263"/>
          <p14:tracePt t="8201" x="5453063" y="2743200"/>
          <p14:tracePt t="8203" x="5429250" y="2751138"/>
          <p14:tracePt t="8205" x="5413375" y="2759075"/>
          <p14:tracePt t="8208" x="5389563" y="2767013"/>
          <p14:tracePt t="8209" x="5373688" y="2774950"/>
          <p14:tracePt t="8211" x="5349875" y="2782888"/>
          <p14:tracePt t="8213" x="5341938" y="2790825"/>
          <p14:tracePt t="8216" x="5326063" y="2798763"/>
          <p14:tracePt t="8218" x="5310188" y="2798763"/>
          <p14:tracePt t="8219" x="5300663" y="2814638"/>
          <p14:tracePt t="8221" x="5284788" y="2822575"/>
          <p14:tracePt t="8223" x="5268913" y="2822575"/>
          <p14:tracePt t="8225" x="5260975" y="2838450"/>
          <p14:tracePt t="8228" x="5245100" y="2838450"/>
          <p14:tracePt t="8229" x="5237163" y="2846388"/>
          <p14:tracePt t="8231" x="5229225" y="2854325"/>
          <p14:tracePt t="8233" x="5221288" y="2862263"/>
          <p14:tracePt t="8235" x="5205413" y="2870200"/>
          <p14:tracePt t="8238" x="5189538" y="2886075"/>
          <p14:tracePt t="8239" x="5181600" y="2894013"/>
          <p14:tracePt t="8241" x="5165725" y="2901950"/>
          <p14:tracePt t="8243" x="5157788" y="2919413"/>
          <p14:tracePt t="8246" x="5133975" y="2935288"/>
          <p14:tracePt t="8247" x="5118100" y="2943225"/>
          <p14:tracePt t="8249" x="5102225" y="2959100"/>
          <p14:tracePt t="8251" x="5078413" y="2974975"/>
          <p14:tracePt t="8252" x="5046663" y="2990850"/>
          <p14:tracePt t="8255" x="5022850" y="3014663"/>
          <p14:tracePt t="8257" x="4983163" y="3030538"/>
          <p14:tracePt t="8259" x="4943475" y="3062288"/>
          <p14:tracePt t="8261" x="4910138" y="3086100"/>
          <p14:tracePt t="8264" x="4862513" y="3109913"/>
          <p14:tracePt t="8265" x="4822825" y="3133725"/>
          <p14:tracePt t="8268" x="4775200" y="3165475"/>
          <p14:tracePt t="8269" x="4719638" y="3197225"/>
          <p14:tracePt t="8271" x="4664075" y="3228975"/>
          <p14:tracePt t="8273" x="4600575" y="3262313"/>
          <p14:tracePt t="8275" x="4535488" y="3294063"/>
          <p14:tracePt t="8277" x="4464050" y="3333750"/>
          <p14:tracePt t="8279" x="4384675" y="3373438"/>
          <p14:tracePt t="8281" x="4321175" y="3405188"/>
          <p14:tracePt t="8283" x="4241800" y="3452813"/>
          <p14:tracePt t="8285" x="4160838" y="3484563"/>
          <p14:tracePt t="8287" x="4089400" y="3524250"/>
          <p14:tracePt t="8289" x="3994150" y="3563938"/>
          <p14:tracePt t="8290" x="3922713" y="3595688"/>
          <p14:tracePt t="8293" x="3833813" y="3636963"/>
          <p14:tracePt t="8295" x="3754438" y="3676650"/>
          <p14:tracePt t="8297" x="3667125" y="3716338"/>
          <p14:tracePt t="8298" x="3579813" y="3748088"/>
          <p14:tracePt t="8301" x="3500438" y="3779838"/>
          <p14:tracePt t="8303" x="3419475" y="3819525"/>
          <p14:tracePt t="8305" x="3348038" y="3851275"/>
          <p14:tracePt t="8307" x="3268663" y="3883025"/>
          <p14:tracePt t="8308" x="3189288" y="3922713"/>
          <p14:tracePt t="8311" x="3133725" y="3948113"/>
          <p14:tracePt t="8313" x="3060700" y="3979863"/>
          <p14:tracePt t="8316" x="2989263" y="4003675"/>
          <p14:tracePt t="8317" x="2901950" y="4051300"/>
          <p14:tracePt t="8319" x="2854325" y="4067175"/>
          <p14:tracePt t="8321" x="2782888" y="4098925"/>
          <p14:tracePt t="8323" x="2725738" y="4122738"/>
          <p14:tracePt t="8325" x="2662238" y="4146550"/>
          <p14:tracePt t="8328" x="2590800" y="4170363"/>
          <p14:tracePt t="8329" x="2551113" y="4186238"/>
          <p14:tracePt t="8331" x="2503488" y="4210050"/>
          <p14:tracePt t="8332" x="2447925" y="4225925"/>
          <p14:tracePt t="8335" x="2392363" y="4249738"/>
          <p14:tracePt t="8338" x="2335213" y="4265613"/>
          <p14:tracePt t="8339" x="2295525" y="4281488"/>
          <p14:tracePt t="8341" x="2247900" y="4306888"/>
          <p14:tracePt t="8343" x="2216150" y="4322763"/>
          <p14:tracePt t="8346" x="2168525" y="4338638"/>
          <p14:tracePt t="8347" x="2128838" y="4354513"/>
          <p14:tracePt t="8349" x="2089150" y="4370388"/>
          <p14:tracePt t="8351" x="2049463" y="4378325"/>
          <p14:tracePt t="8353" x="2025650" y="4394200"/>
          <p14:tracePt t="8357" x="1960563" y="4418013"/>
          <p14:tracePt t="8359" x="1920875" y="4433888"/>
          <p14:tracePt t="8361" x="1897063" y="4449763"/>
          <p14:tracePt t="8363" x="1857375" y="4473575"/>
          <p14:tracePt t="8365" x="1833563" y="4481513"/>
          <p14:tracePt t="8366" x="1809750" y="4497388"/>
          <p14:tracePt t="8369" x="1770063" y="4513263"/>
          <p14:tracePt t="8371" x="1746250" y="4521200"/>
          <p14:tracePt t="8373" x="1722438" y="4545013"/>
          <p14:tracePt t="8375" x="1690688" y="4560888"/>
          <p14:tracePt t="8377" x="1666875" y="4568825"/>
          <p14:tracePt t="8379" x="1641475" y="4584700"/>
          <p14:tracePt t="8381" x="1617663" y="4600575"/>
          <p14:tracePt t="8383" x="1593850" y="4616450"/>
          <p14:tracePt t="8385" x="1577975" y="4624388"/>
          <p14:tracePt t="8387" x="1554163" y="4641850"/>
          <p14:tracePt t="8389" x="1530350" y="4657725"/>
          <p14:tracePt t="8391" x="1522413" y="4657725"/>
          <p14:tracePt t="8393" x="1506538" y="4673600"/>
          <p14:tracePt t="8396" x="1490663" y="4681538"/>
          <p14:tracePt t="8397" x="1474788" y="4697413"/>
          <p14:tracePt t="8399" x="1466850" y="4697413"/>
          <p14:tracePt t="8400" x="1450975" y="4713288"/>
          <p14:tracePt t="8403" x="1443038" y="4713288"/>
          <p14:tracePt t="8405" x="1435100" y="4729163"/>
          <p14:tracePt t="8407" x="1419225" y="4737100"/>
          <p14:tracePt t="8410" x="1411288" y="4745038"/>
          <p14:tracePt t="8415" x="1403350" y="4752975"/>
          <p14:tracePt t="8417" x="1395413" y="4752975"/>
          <p14:tracePt t="8419" x="1395413" y="4760913"/>
          <p14:tracePt t="8421" x="1387475" y="4768850"/>
          <p14:tracePt t="8425" x="1379538" y="4768850"/>
          <p14:tracePt t="8431" x="1371600" y="4776788"/>
          <p14:tracePt t="8452" x="1363663" y="4776788"/>
          <p14:tracePt t="8459" x="1363663" y="4784725"/>
          <p14:tracePt t="8463" x="1355725" y="4784725"/>
          <p14:tracePt t="8469" x="1347788" y="4784725"/>
          <p14:tracePt t="8471" x="1339850" y="4784725"/>
          <p14:tracePt t="8474" x="1331913" y="4784725"/>
          <p14:tracePt t="8477" x="1316038" y="4792663"/>
          <p14:tracePt t="8482" x="1308100" y="4800600"/>
          <p14:tracePt t="8483" x="1292225" y="4800600"/>
          <p14:tracePt t="8486" x="1274763" y="4800600"/>
          <p14:tracePt t="8487" x="1266825" y="4800600"/>
          <p14:tracePt t="8489" x="1250950" y="4808538"/>
          <p14:tracePt t="8491" x="1243013" y="4816475"/>
          <p14:tracePt t="8493" x="1235075" y="4816475"/>
          <p14:tracePt t="8496" x="1219200" y="4824413"/>
          <p14:tracePt t="8497" x="1203325" y="4824413"/>
          <p14:tracePt t="8499" x="1187450" y="4824413"/>
          <p14:tracePt t="8502" x="1179513" y="4832350"/>
          <p14:tracePt t="8503" x="1171575" y="4832350"/>
          <p14:tracePt t="8505" x="1155700" y="4832350"/>
          <p14:tracePt t="8507" x="1147763" y="4840288"/>
          <p14:tracePt t="8509" x="1139825" y="4840288"/>
          <p14:tracePt t="8511" x="1131888" y="4840288"/>
          <p14:tracePt t="8513" x="1123950" y="4840288"/>
          <p14:tracePt t="8517" x="1116013" y="4840288"/>
          <p14:tracePt t="8573" x="1116013" y="4832350"/>
          <p14:tracePt t="8576" x="1116013" y="4824413"/>
          <p14:tracePt t="8581" x="1116013" y="4816475"/>
          <p14:tracePt t="8588" x="1116013" y="4800600"/>
          <p14:tracePt t="8591" x="1123950" y="4792663"/>
          <p14:tracePt t="8596" x="1123950" y="4784725"/>
          <p14:tracePt t="8598" x="1123950" y="4776788"/>
          <p14:tracePt t="8599" x="1131888" y="4776788"/>
          <p14:tracePt t="8601" x="1131888" y="4768850"/>
          <p14:tracePt t="8604" x="1139825" y="4760913"/>
          <p14:tracePt t="8605" x="1147763" y="4752975"/>
          <p14:tracePt t="8607" x="1147763" y="4737100"/>
          <p14:tracePt t="8609" x="1155700" y="4737100"/>
          <p14:tracePt t="8611" x="1163638" y="4729163"/>
          <p14:tracePt t="8613" x="1171575" y="4713288"/>
          <p14:tracePt t="8615" x="1179513" y="4705350"/>
          <p14:tracePt t="8617" x="1195388" y="4689475"/>
          <p14:tracePt t="8619" x="1203325" y="4681538"/>
          <p14:tracePt t="8621" x="1219200" y="4665663"/>
          <p14:tracePt t="8623" x="1235075" y="4649788"/>
          <p14:tracePt t="8625" x="1243013" y="4641850"/>
          <p14:tracePt t="8627" x="1258888" y="4616450"/>
          <p14:tracePt t="8629" x="1274763" y="4608513"/>
          <p14:tracePt t="8632" x="1292225" y="4592638"/>
          <p14:tracePt t="8633" x="1308100" y="4576763"/>
          <p14:tracePt t="8635" x="1323975" y="4560888"/>
          <p14:tracePt t="8638" x="1339850" y="4545013"/>
          <p14:tracePt t="8639" x="1355725" y="4529138"/>
          <p14:tracePt t="8641" x="1371600" y="4521200"/>
          <p14:tracePt t="8643" x="1379538" y="4505325"/>
          <p14:tracePt t="8646" x="1403350" y="4489450"/>
          <p14:tracePt t="8647" x="1411288" y="4481513"/>
          <p14:tracePt t="8649" x="1427163" y="4457700"/>
          <p14:tracePt t="8651" x="1443038" y="4449763"/>
          <p14:tracePt t="8653" x="1450975" y="4433888"/>
          <p14:tracePt t="8655" x="1466850" y="4425950"/>
          <p14:tracePt t="8657" x="1466850" y="4418013"/>
          <p14:tracePt t="8659" x="1482725" y="4402138"/>
          <p14:tracePt t="8660" x="1490663" y="4394200"/>
          <p14:tracePt t="8663" x="1498600" y="4378325"/>
          <p14:tracePt t="8665" x="1506538" y="4378325"/>
          <p14:tracePt t="8667" x="1514475" y="4362450"/>
          <p14:tracePt t="8669" x="1522413" y="4354513"/>
          <p14:tracePt t="8672" x="1522413" y="4346575"/>
          <p14:tracePt t="8672" x="1530350" y="4338638"/>
          <p14:tracePt t="8675" x="1530350" y="4330700"/>
          <p14:tracePt t="8677" x="1530350" y="4322763"/>
          <p14:tracePt t="8679" x="1538288" y="4322763"/>
          <p14:tracePt t="8682" x="1538288" y="4306888"/>
          <p14:tracePt t="8683" x="1546225" y="4306888"/>
          <p14:tracePt t="8685" x="1546225" y="4298950"/>
          <p14:tracePt t="8690" x="1546225" y="4291013"/>
          <p14:tracePt t="8693" x="1546225" y="4281488"/>
          <p14:tracePt t="8695" x="1546225" y="4273550"/>
          <p14:tracePt t="8701" x="1546225" y="4265613"/>
          <p14:tracePt t="8707" x="1546225" y="4257675"/>
          <p14:tracePt t="8724" x="1546225" y="4249738"/>
          <p14:tracePt t="8826" x="1546225" y="4241800"/>
          <p14:tracePt t="8828" x="1554163" y="4241800"/>
          <p14:tracePt t="8845" x="1554163" y="4233863"/>
          <p14:tracePt t="8861" x="1554163" y="4225925"/>
          <p14:tracePt t="8865" x="1562100" y="4225925"/>
          <p14:tracePt t="8985" x="1562100" y="4233863"/>
          <p14:tracePt t="8993" x="1562100" y="4241800"/>
          <p14:tracePt t="8997" x="1562100" y="4249738"/>
          <p14:tracePt t="9007" x="1562100" y="4257675"/>
          <p14:tracePt t="9021" x="1570038" y="4257675"/>
          <p14:tracePt t="9027" x="1570038" y="4265613"/>
          <p14:tracePt t="9037" x="1577975" y="4265613"/>
          <p14:tracePt t="9064" x="1577975" y="4273550"/>
          <p14:tracePt t="9071" x="1577975" y="4281488"/>
          <p14:tracePt t="9073" x="1585913" y="4281488"/>
          <p14:tracePt t="9091" x="1585913" y="4291013"/>
          <p14:tracePt t="9097" x="1593850" y="4291013"/>
          <p14:tracePt t="9109" x="1593850" y="4298950"/>
          <p14:tracePt t="9117" x="1601788" y="4298950"/>
          <p14:tracePt t="9209" x="1609725" y="4298950"/>
          <p14:tracePt t="9247" x="1617663" y="4298950"/>
          <p14:tracePt t="9279" x="1625600" y="4298950"/>
          <p14:tracePt t="9313" x="1633538" y="4298950"/>
          <p14:tracePt t="9333" x="1641475" y="4298950"/>
          <p14:tracePt t="9379" x="1651000" y="4298950"/>
          <p14:tracePt t="9523" x="1651000" y="4306888"/>
          <p14:tracePt t="9551" x="1658938" y="4306888"/>
          <p14:tracePt t="9603" x="1666875" y="4306888"/>
          <p14:tracePt t="9619" x="1674813" y="4306888"/>
          <p14:tracePt t="9651" x="1682750" y="4306888"/>
          <p14:tracePt t="11086" x="1690688" y="4306888"/>
          <p14:tracePt t="11105" x="1698625" y="4306888"/>
          <p14:tracePt t="11112" x="1706563" y="4306888"/>
          <p14:tracePt t="11126" x="1714500" y="4306888"/>
          <p14:tracePt t="11135" x="1714500" y="4314825"/>
          <p14:tracePt t="11147" x="1722438" y="4314825"/>
          <p14:tracePt t="11156" x="1730375" y="4314825"/>
          <p14:tracePt t="11163" x="1738313" y="4314825"/>
          <p14:tracePt t="11169" x="1746250" y="4314825"/>
          <p14:tracePt t="11180" x="1754188" y="4314825"/>
          <p14:tracePt t="11189" x="1762125" y="4314825"/>
          <p14:tracePt t="11199" x="1770063" y="4314825"/>
          <p14:tracePt t="11204" x="1778000" y="4314825"/>
          <p14:tracePt t="11219" x="1785938" y="4314825"/>
          <p14:tracePt t="11249" x="1793875" y="4314825"/>
          <p14:tracePt t="11290" x="1801813" y="4314825"/>
          <p14:tracePt t="11296" x="1809750" y="4314825"/>
          <p14:tracePt t="11321" x="1817688" y="4314825"/>
          <p14:tracePt t="11345" x="1825625" y="4314825"/>
          <p14:tracePt t="11359" x="1833563" y="4314825"/>
          <p14:tracePt t="11362" x="1841500" y="4314825"/>
          <p14:tracePt t="11367" x="1849438" y="4314825"/>
          <p14:tracePt t="11371" x="1857375" y="4314825"/>
          <p14:tracePt t="11377" x="1873250" y="4314825"/>
          <p14:tracePt t="11382" x="1881188" y="4314825"/>
          <p14:tracePt t="11386" x="1889125" y="4314825"/>
          <p14:tracePt t="11387" x="1897063" y="4314825"/>
          <p14:tracePt t="11389" x="1905000" y="4314825"/>
          <p14:tracePt t="11392" x="1912938" y="4314825"/>
          <p14:tracePt t="11394" x="1920875" y="4314825"/>
          <p14:tracePt t="11396" x="1928813" y="4314825"/>
          <p14:tracePt t="11398" x="1936750" y="4314825"/>
          <p14:tracePt t="11399" x="1944688" y="4314825"/>
          <p14:tracePt t="11401" x="1952625" y="4314825"/>
          <p14:tracePt t="11404" x="1960563" y="4314825"/>
          <p14:tracePt t="11405" x="1976438" y="4314825"/>
          <p14:tracePt t="11407" x="1984375" y="4314825"/>
          <p14:tracePt t="11409" x="2000250" y="4314825"/>
          <p14:tracePt t="11411" x="2008188" y="4314825"/>
          <p14:tracePt t="11414" x="2025650" y="4314825"/>
          <p14:tracePt t="11415" x="2041525" y="4314825"/>
          <p14:tracePt t="11417" x="2049463" y="4314825"/>
          <p14:tracePt t="11421" x="2073275" y="4314825"/>
          <p14:tracePt t="11423" x="2089150" y="4314825"/>
          <p14:tracePt t="11426" x="2112963" y="4314825"/>
          <p14:tracePt t="11427" x="2120900" y="4314825"/>
          <p14:tracePt t="11431" x="2152650" y="4314825"/>
          <p14:tracePt t="11433" x="2168525" y="4314825"/>
          <p14:tracePt t="11436" x="2184400" y="4314825"/>
          <p14:tracePt t="11437" x="2200275" y="4314825"/>
          <p14:tracePt t="11439" x="2224088" y="4314825"/>
          <p14:tracePt t="11441" x="2232025" y="4314825"/>
          <p14:tracePt t="11444" x="2255838" y="4314825"/>
          <p14:tracePt t="11446" x="2263775" y="4314825"/>
          <p14:tracePt t="11447" x="2279650" y="4314825"/>
          <p14:tracePt t="11449" x="2295525" y="4314825"/>
          <p14:tracePt t="11451" x="2319338" y="4314825"/>
          <p14:tracePt t="11453" x="2335213" y="4314825"/>
          <p14:tracePt t="11455" x="2343150" y="4314825"/>
          <p14:tracePt t="11458" x="2359025" y="4314825"/>
          <p14:tracePt t="11458" x="2374900" y="4314825"/>
          <p14:tracePt t="11462" x="2392363" y="4314825"/>
          <p14:tracePt t="11463" x="2408238" y="4314825"/>
          <p14:tracePt t="11465" x="2424113" y="4314825"/>
          <p14:tracePt t="11468" x="2439988" y="4314825"/>
          <p14:tracePt t="11470" x="2455863" y="4314825"/>
          <p14:tracePt t="11470" x="2471738" y="4314825"/>
          <p14:tracePt t="11473" x="2487613" y="4314825"/>
          <p14:tracePt t="11476" x="2495550" y="4314825"/>
          <p14:tracePt t="11478" x="2519363" y="4306888"/>
          <p14:tracePt t="11479" x="2527300" y="4306888"/>
          <p14:tracePt t="11481" x="2543175" y="4306888"/>
          <p14:tracePt t="11484" x="2566988" y="4298950"/>
          <p14:tracePt t="11485" x="2582863" y="4298950"/>
          <p14:tracePt t="11487" x="2598738" y="4298950"/>
          <p14:tracePt t="11490" x="2614613" y="4298950"/>
          <p14:tracePt t="11492" x="2630488" y="4291013"/>
          <p14:tracePt t="11494" x="2646363" y="4291013"/>
          <p14:tracePt t="11495" x="2670175" y="4291013"/>
          <p14:tracePt t="11497" x="2686050" y="4281488"/>
          <p14:tracePt t="11499" x="2701925" y="4281488"/>
          <p14:tracePt t="11502" x="2709863" y="4281488"/>
          <p14:tracePt t="11503" x="2733675" y="4273550"/>
          <p14:tracePt t="11505" x="2751138" y="4273550"/>
          <p14:tracePt t="11508" x="2774950" y="4273550"/>
          <p14:tracePt t="11508" x="2782888" y="4273550"/>
          <p14:tracePt t="11511" x="2806700" y="4273550"/>
          <p14:tracePt t="11513" x="2822575" y="4273550"/>
          <p14:tracePt t="11516" x="2838450" y="4273550"/>
          <p14:tracePt t="11517" x="2854325" y="4265613"/>
          <p14:tracePt t="11519" x="2870200" y="4265613"/>
          <p14:tracePt t="11521" x="2894013" y="4265613"/>
          <p14:tracePt t="11524" x="2909888" y="4257675"/>
          <p14:tracePt t="11525" x="2925763" y="4257675"/>
          <p14:tracePt t="11528" x="2949575" y="4257675"/>
          <p14:tracePt t="11530" x="2957513" y="4249738"/>
          <p14:tracePt t="11531" x="2973388" y="4249738"/>
          <p14:tracePt t="11534" x="2997200" y="4249738"/>
          <p14:tracePt t="11535" x="3005138" y="4249738"/>
          <p14:tracePt t="11537" x="3013075" y="4249738"/>
          <p14:tracePt t="11540" x="3028950" y="4249738"/>
          <p14:tracePt t="11541" x="3044825" y="4249738"/>
          <p14:tracePt t="11545" x="3052763" y="4249738"/>
          <p14:tracePt t="11547" x="3060700" y="4249738"/>
          <p14:tracePt t="11548" x="3068638" y="4249738"/>
          <p14:tracePt t="11550" x="3084513" y="4249738"/>
          <p14:tracePt t="11553" x="3100388" y="4249738"/>
          <p14:tracePt t="11557" x="3109913" y="4241800"/>
          <p14:tracePt t="11559" x="3125788" y="4241800"/>
          <p14:tracePt t="11565" x="3133725" y="4241800"/>
          <p14:tracePt t="11566" x="3141663" y="4241800"/>
          <p14:tracePt t="11567" x="3149600" y="4241800"/>
          <p14:tracePt t="11572" x="3157538" y="4241800"/>
          <p14:tracePt t="11574" x="3165475" y="4241800"/>
          <p14:tracePt t="11578" x="3181350" y="4241800"/>
          <p14:tracePt t="11582" x="3189288" y="4241800"/>
          <p14:tracePt t="11583" x="3197225" y="4241800"/>
          <p14:tracePt t="11585" x="3205163" y="4241800"/>
          <p14:tracePt t="11588" x="3213100" y="4241800"/>
          <p14:tracePt t="11590" x="3221038" y="4241800"/>
          <p14:tracePt t="11591" x="3228975" y="4241800"/>
          <p14:tracePt t="11593" x="3236913" y="4241800"/>
          <p14:tracePt t="11598" x="3252788" y="4241800"/>
          <p14:tracePt t="11601" x="3260725" y="4241800"/>
          <p14:tracePt t="11603" x="3268663" y="4241800"/>
          <p14:tracePt t="11606" x="3292475" y="4241800"/>
          <p14:tracePt t="11613" x="3300413" y="4241800"/>
          <p14:tracePt t="11615" x="3308350" y="4241800"/>
          <p14:tracePt t="11617" x="3316288" y="4241800"/>
          <p14:tracePt t="11619" x="3324225" y="4241800"/>
          <p14:tracePt t="11622" x="3332163" y="4241800"/>
          <p14:tracePt t="11625" x="3340100" y="4241800"/>
          <p14:tracePt t="11628" x="3348038" y="4241800"/>
          <p14:tracePt t="11636" x="3355975" y="4241800"/>
          <p14:tracePt t="11710" x="3363913" y="4241800"/>
          <p14:tracePt t="11719" x="3371850" y="4241800"/>
          <p14:tracePt t="11726" x="3379788" y="4241800"/>
          <p14:tracePt t="11730" x="3387725" y="4241800"/>
          <p14:tracePt t="11737" x="3395663" y="4241800"/>
          <p14:tracePt t="11747" x="3403600" y="4241800"/>
          <p14:tracePt t="11755" x="3411538" y="4241800"/>
          <p14:tracePt t="11764" x="3419475" y="4241800"/>
          <p14:tracePt t="11772" x="3427413" y="4241800"/>
          <p14:tracePt t="11784" x="3435350" y="4241800"/>
          <p14:tracePt t="11790" x="3443288" y="4241800"/>
          <p14:tracePt t="11793" x="3451225" y="4241800"/>
          <p14:tracePt t="11797" x="3451225" y="4249738"/>
          <p14:tracePt t="11802" x="3459163" y="4249738"/>
          <p14:tracePt t="11808" x="3467100" y="4249738"/>
          <p14:tracePt t="11811" x="3476625" y="4249738"/>
          <p14:tracePt t="11814" x="3484563" y="4249738"/>
          <p14:tracePt t="11816" x="3484563" y="4257675"/>
          <p14:tracePt t="11820" x="3492500" y="4257675"/>
          <p14:tracePt t="11821" x="3492500" y="4265613"/>
          <p14:tracePt t="11828" x="3500438" y="4265613"/>
          <p14:tracePt t="11833" x="3508375" y="4265613"/>
          <p14:tracePt t="11839" x="3516313" y="4273550"/>
          <p14:tracePt t="11848" x="3524250" y="4273550"/>
          <p14:tracePt t="11862" x="3532188" y="4281488"/>
          <p14:tracePt t="11878" x="3540125" y="4281488"/>
          <p14:tracePt t="11884" x="3548063" y="4281488"/>
          <p14:tracePt t="11890" x="3548063" y="4291013"/>
          <p14:tracePt t="11892" x="3556000" y="4291013"/>
          <p14:tracePt t="11896" x="3556000" y="4298950"/>
          <p14:tracePt t="11898" x="3563938" y="4298950"/>
          <p14:tracePt t="11902" x="3571875" y="4298950"/>
          <p14:tracePt t="11904" x="3579813" y="4298950"/>
          <p14:tracePt t="11906" x="3579813" y="4306888"/>
          <p14:tracePt t="11908" x="3587750" y="4306888"/>
          <p14:tracePt t="11914" x="3595688" y="4306888"/>
          <p14:tracePt t="11918" x="3603625" y="4306888"/>
          <p14:tracePt t="11920" x="3603625" y="4314825"/>
          <p14:tracePt t="11923" x="3611563" y="4314825"/>
          <p14:tracePt t="11926" x="3619500" y="4314825"/>
          <p14:tracePt t="11932" x="3627438" y="4322763"/>
          <p14:tracePt t="11940" x="3635375" y="4322763"/>
          <p14:tracePt t="11943" x="3635375" y="4330700"/>
          <p14:tracePt t="11950" x="3643313" y="4330700"/>
          <p14:tracePt t="11994" x="3651250" y="4330700"/>
          <p14:tracePt t="12008" x="3659188" y="4330700"/>
          <p14:tracePt t="12016" x="3659188" y="4338638"/>
          <p14:tracePt t="12018" x="3667125" y="4338638"/>
          <p14:tracePt t="12026" x="3675063" y="4338638"/>
          <p14:tracePt t="12030" x="3683000" y="4338638"/>
          <p14:tracePt t="12038" x="3690938" y="4338638"/>
          <p14:tracePt t="12860" x="3698875" y="4338638"/>
          <p14:tracePt t="12898" x="3706813" y="4338638"/>
          <p14:tracePt t="12902" x="3714750" y="4338638"/>
          <p14:tracePt t="12912" x="3722688" y="4338638"/>
          <p14:tracePt t="12920" x="3730625" y="4338638"/>
          <p14:tracePt t="12928" x="3738563" y="4338638"/>
          <p14:tracePt t="12932" x="3746500" y="4338638"/>
          <p14:tracePt t="12938" x="3754438" y="4338638"/>
          <p14:tracePt t="12948" x="3762375" y="4338638"/>
          <p14:tracePt t="12967" x="3786188" y="4338638"/>
          <p14:tracePt t="12974" x="3794125" y="4338638"/>
          <p14:tracePt t="12982" x="3802063" y="4338638"/>
          <p14:tracePt t="12984" x="3810000" y="4338638"/>
          <p14:tracePt t="12992" x="3817938" y="4338638"/>
          <p14:tracePt t="12998" x="3825875" y="4338638"/>
          <p14:tracePt t="13008" x="3833813" y="4338638"/>
          <p14:tracePt t="13016" x="3843338" y="4338638"/>
          <p14:tracePt t="13068" x="3851275" y="4338638"/>
          <p14:tracePt t="13094" x="3859213" y="4338638"/>
          <p14:tracePt t="13108" x="3867150" y="4338638"/>
          <p14:tracePt t="13118" x="3875088" y="4338638"/>
          <p14:tracePt t="13126" x="3883025" y="4338638"/>
          <p14:tracePt t="13140" x="3890963" y="4338638"/>
          <p14:tracePt t="13182" x="3898900" y="4338638"/>
          <p14:tracePt t="13198" x="3906838" y="4338638"/>
          <p14:tracePt t="13206" x="3914775" y="4338638"/>
          <p14:tracePt t="13216" x="3922713" y="4338638"/>
          <p14:tracePt t="13222" x="3930650" y="4338638"/>
          <p14:tracePt t="13228" x="3938588" y="4338638"/>
          <p14:tracePt t="13230" x="3946525" y="4338638"/>
          <p14:tracePt t="13233" x="3946525" y="4330700"/>
          <p14:tracePt t="13234" x="3954463" y="4330700"/>
          <p14:tracePt t="13238" x="3962400" y="4330700"/>
          <p14:tracePt t="13242" x="3962400" y="4322763"/>
          <p14:tracePt t="13244" x="3970338" y="4322763"/>
          <p14:tracePt t="13246" x="3978275" y="4322763"/>
          <p14:tracePt t="13248" x="3986213" y="4322763"/>
          <p14:tracePt t="13252" x="3994150" y="4322763"/>
          <p14:tracePt t="13254" x="3994150" y="4314825"/>
          <p14:tracePt t="13256" x="4002088" y="4314825"/>
          <p14:tracePt t="13258" x="4010025" y="4314825"/>
          <p14:tracePt t="13260" x="4017963" y="4314825"/>
          <p14:tracePt t="13264" x="4033838" y="4306888"/>
          <p14:tracePt t="13268" x="4041775" y="4298950"/>
          <p14:tracePt t="13270" x="4049713" y="4298950"/>
          <p14:tracePt t="13272" x="4057650" y="4298950"/>
          <p14:tracePt t="13274" x="4065588" y="4298950"/>
          <p14:tracePt t="13276" x="4065588" y="4291013"/>
          <p14:tracePt t="13278" x="4081463" y="4291013"/>
          <p14:tracePt t="13280" x="4081463" y="4281488"/>
          <p14:tracePt t="13283" x="4089400" y="4281488"/>
          <p14:tracePt t="13284" x="4097338" y="4281488"/>
          <p14:tracePt t="13285" x="4105275" y="4273550"/>
          <p14:tracePt t="13287" x="4121150" y="4265613"/>
          <p14:tracePt t="13292" x="4137025" y="4257675"/>
          <p14:tracePt t="13293" x="4144963" y="4249738"/>
          <p14:tracePt t="13296" x="4152900" y="4249738"/>
          <p14:tracePt t="13299" x="4168775" y="4241800"/>
          <p14:tracePt t="13300" x="4184650" y="4233863"/>
          <p14:tracePt t="13302" x="4200525" y="4225925"/>
          <p14:tracePt t="13303" x="4210050" y="4217988"/>
          <p14:tracePt t="13306" x="4225925" y="4210050"/>
          <p14:tracePt t="13308" x="4249738" y="4194175"/>
          <p14:tracePt t="13310" x="4257675" y="4194175"/>
          <p14:tracePt t="13312" x="4273550" y="4178300"/>
          <p14:tracePt t="13314" x="4289425" y="4170363"/>
          <p14:tracePt t="13315" x="4313238" y="4162425"/>
          <p14:tracePt t="13318" x="4329113" y="4154488"/>
          <p14:tracePt t="13320" x="4337050" y="4146550"/>
          <p14:tracePt t="13322" x="4360863" y="4130675"/>
          <p14:tracePt t="13324" x="4376738" y="4122738"/>
          <p14:tracePt t="13325" x="4392613" y="4114800"/>
          <p14:tracePt t="13328" x="4408488" y="4106863"/>
          <p14:tracePt t="13330" x="4432300" y="4098925"/>
          <p14:tracePt t="13332" x="4448175" y="4083050"/>
          <p14:tracePt t="13333" x="4464050" y="4075113"/>
          <p14:tracePt t="13336" x="4479925" y="4067175"/>
          <p14:tracePt t="13338" x="4495800" y="4059238"/>
          <p14:tracePt t="13340" x="4527550" y="4051300"/>
          <p14:tracePt t="13341" x="4543425" y="4035425"/>
          <p14:tracePt t="13344" x="4559300" y="4027488"/>
          <p14:tracePt t="13346" x="4576763" y="4019550"/>
          <p14:tracePt t="13349" x="4592638" y="4011613"/>
          <p14:tracePt t="13350" x="4616450" y="4003675"/>
          <p14:tracePt t="13351" x="4640263" y="3987800"/>
          <p14:tracePt t="13353" x="4648200" y="3979863"/>
          <p14:tracePt t="13356" x="4672013" y="3971925"/>
          <p14:tracePt t="13357" x="4695825" y="3963988"/>
          <p14:tracePt t="13360" x="4711700" y="3956050"/>
          <p14:tracePt t="13362" x="4727575" y="3948113"/>
          <p14:tracePt t="13364" x="4743450" y="3930650"/>
          <p14:tracePt t="13366" x="4767263" y="3922713"/>
          <p14:tracePt t="13368" x="4783138" y="3906838"/>
          <p14:tracePt t="13369" x="4806950" y="3906838"/>
          <p14:tracePt t="13372" x="4822825" y="3890963"/>
          <p14:tracePt t="13374" x="4838700" y="3883025"/>
          <p14:tracePt t="13376" x="4862513" y="3875088"/>
          <p14:tracePt t="13377" x="4878388" y="3859213"/>
          <p14:tracePt t="13380" x="4894263" y="3859213"/>
          <p14:tracePt t="13382" x="4910138" y="3843338"/>
          <p14:tracePt t="13384" x="4933950" y="3835400"/>
          <p14:tracePt t="13386" x="4959350" y="3827463"/>
          <p14:tracePt t="13387" x="4975225" y="3811588"/>
          <p14:tracePt t="13390" x="4999038" y="3803650"/>
          <p14:tracePt t="13392" x="5022850" y="3795713"/>
          <p14:tracePt t="13394" x="5046663" y="3787775"/>
          <p14:tracePt t="13396" x="5070475" y="3779838"/>
          <p14:tracePt t="13398" x="5094288" y="3771900"/>
          <p14:tracePt t="13400" x="5110163" y="3756025"/>
          <p14:tracePt t="13402" x="5133975" y="3748088"/>
          <p14:tracePt t="13403" x="5149850" y="3748088"/>
          <p14:tracePt t="13406" x="5173663" y="3732213"/>
          <p14:tracePt t="13408" x="5189538" y="3732213"/>
          <p14:tracePt t="13410" x="5205413" y="3732213"/>
          <p14:tracePt t="13413" x="5221288" y="3716338"/>
          <p14:tracePt t="13414" x="5229225" y="3716338"/>
          <p14:tracePt t="13415" x="5253038" y="3708400"/>
          <p14:tracePt t="13421" x="5260975" y="3708400"/>
          <p14:tracePt t="13421" x="5284788" y="3700463"/>
          <p14:tracePt t="13424" x="5292725" y="3692525"/>
          <p14:tracePt t="13425" x="5300663" y="3692525"/>
          <p14:tracePt t="13428" x="5310188" y="3692525"/>
          <p14:tracePt t="13430" x="5310188" y="3684588"/>
          <p14:tracePt t="13433" x="5326063" y="3684588"/>
          <p14:tracePt t="13436" x="5334000" y="3684588"/>
          <p14:tracePt t="13438" x="5341938" y="3676650"/>
          <p14:tracePt t="13440" x="5349875" y="3676650"/>
          <p14:tracePt t="13442" x="5349875" y="3668713"/>
          <p14:tracePt t="13446" x="5357813" y="3668713"/>
          <p14:tracePt t="13449" x="5357813" y="3660775"/>
          <p14:tracePt t="13450" x="5365750" y="3660775"/>
          <p14:tracePt t="13456" x="5373688" y="3652838"/>
          <p14:tracePt t="13458" x="5381625" y="3652838"/>
          <p14:tracePt t="13462" x="5381625" y="3644900"/>
          <p14:tracePt t="13464" x="5389563" y="3644900"/>
          <p14:tracePt t="13470" x="5397500" y="3636963"/>
          <p14:tracePt t="13476" x="5405438" y="3636963"/>
          <p14:tracePt t="13480" x="5413375" y="3629025"/>
          <p14:tracePt t="13488" x="5421313" y="3629025"/>
          <p14:tracePt t="13490" x="5421313" y="3621088"/>
          <p14:tracePt t="13494" x="5429250" y="3621088"/>
          <p14:tracePt t="13501" x="5437188" y="3613150"/>
          <p14:tracePt t="13502" x="5445125" y="3613150"/>
          <p14:tracePt t="13506" x="5445125" y="3605213"/>
          <p14:tracePt t="13510" x="5453063" y="3605213"/>
          <p14:tracePt t="13518" x="5461000" y="3605213"/>
          <p14:tracePt t="13520" x="5461000" y="3595688"/>
          <p14:tracePt t="13524" x="5468938" y="3595688"/>
          <p14:tracePt t="13531" x="5476875" y="3595688"/>
          <p14:tracePt t="13534" x="5484813" y="3587750"/>
          <p14:tracePt t="13542" x="5492750" y="3587750"/>
          <p14:tracePt t="13548" x="5500688" y="3587750"/>
          <p14:tracePt t="13552" x="5500688" y="3579813"/>
          <p14:tracePt t="13554" x="5508625" y="3579813"/>
          <p14:tracePt t="13556" x="5516563" y="3579813"/>
          <p14:tracePt t="13558" x="5516563" y="3571875"/>
          <p14:tracePt t="13559" x="5524500" y="3571875"/>
          <p14:tracePt t="13564" x="5532438" y="3571875"/>
          <p14:tracePt t="13570" x="5540375" y="3563938"/>
          <p14:tracePt t="13572" x="5548313" y="3563938"/>
          <p14:tracePt t="13576" x="5556250" y="3563938"/>
          <p14:tracePt t="13578" x="5556250" y="3556000"/>
          <p14:tracePt t="13581" x="5564188" y="3556000"/>
          <p14:tracePt t="13584" x="5572125" y="3556000"/>
          <p14:tracePt t="13586" x="5580063" y="3556000"/>
          <p14:tracePt t="13588" x="5580063" y="3548063"/>
          <p14:tracePt t="13591" x="5588000" y="3548063"/>
          <p14:tracePt t="13594" x="5588000" y="3540125"/>
          <p14:tracePt t="13598" x="5595938" y="3540125"/>
          <p14:tracePt t="13609" x="5603875" y="3540125"/>
          <p14:tracePt t="13618" x="5611813" y="3540125"/>
          <p14:tracePt t="13686" x="5611813" y="3532188"/>
          <p14:tracePt t="13706" x="5619750" y="3532188"/>
          <p14:tracePt t="13720" x="5627688" y="3532188"/>
          <p14:tracePt t="13733" x="5627688" y="3524250"/>
          <p14:tracePt t="13778" x="5635625" y="3524250"/>
          <p14:tracePt t="13794" x="5643563" y="3524250"/>
          <p14:tracePt t="13816" x="5651500" y="3524250"/>
          <p14:tracePt t="13827" x="5651500" y="3516313"/>
          <p14:tracePt t="13831" x="5659438" y="3516313"/>
          <p14:tracePt t="13850" x="5667375" y="3516313"/>
          <p14:tracePt t="13858" x="5667375" y="3508375"/>
          <p14:tracePt t="13864" x="5676900" y="3508375"/>
          <p14:tracePt t="13902" x="5684838" y="3508375"/>
          <p14:tracePt t="13928" x="5692775" y="3508375"/>
          <p14:tracePt t="14100" x="5692775" y="3500438"/>
          <p14:tracePt t="14102" x="5700713" y="3500438"/>
          <p14:tracePt t="14108" x="5708650" y="3500438"/>
          <p14:tracePt t="14116" x="5716588" y="3500438"/>
          <p14:tracePt t="14124" x="5724525" y="3500438"/>
          <p14:tracePt t="14130" x="5732463" y="3500438"/>
          <p14:tracePt t="14132" x="5732463" y="3492500"/>
          <p14:tracePt t="14136" x="5740400" y="3492500"/>
          <p14:tracePt t="14140" x="5748338" y="3492500"/>
          <p14:tracePt t="14146" x="5756275" y="3492500"/>
          <p14:tracePt t="14150" x="5756275" y="3484563"/>
          <p14:tracePt t="14152" x="5764213" y="3484563"/>
          <p14:tracePt t="14158" x="5772150" y="3484563"/>
          <p14:tracePt t="14163" x="5780088" y="3476625"/>
          <p14:tracePt t="14174" x="5788025" y="3476625"/>
          <p14:tracePt t="14202" x="5795963" y="3476625"/>
          <p14:tracePt t="14593" x="5795963" y="3468688"/>
          <p14:tracePt t="14604" x="5803900" y="3468688"/>
          <p14:tracePt t="14612" x="5811838" y="3468688"/>
          <p14:tracePt t="14618" x="5811838" y="3460750"/>
          <p14:tracePt t="14622" x="5819775" y="3460750"/>
          <p14:tracePt t="14630" x="5827713" y="3460750"/>
          <p14:tracePt t="14634" x="5827713" y="3452813"/>
          <p14:tracePt t="14636" x="5835650" y="3452813"/>
          <p14:tracePt t="14640" x="5835650" y="3444875"/>
          <p14:tracePt t="14642" x="5843588" y="3444875"/>
          <p14:tracePt t="14656" x="5851525" y="3444875"/>
          <p14:tracePt t="14673" x="5859463" y="3436938"/>
          <p14:tracePt t="14718" x="5867400" y="3436938"/>
          <p14:tracePt t="14746" x="5875338" y="3436938"/>
          <p14:tracePt t="15170" x="5867400" y="3436938"/>
          <p14:tracePt t="15174" x="5859463" y="3436938"/>
          <p14:tracePt t="15178" x="5851525" y="3436938"/>
          <p14:tracePt t="15182" x="5835650" y="3436938"/>
          <p14:tracePt t="15186" x="5827713" y="3436938"/>
          <p14:tracePt t="15188" x="5819775" y="3444875"/>
          <p14:tracePt t="15190" x="5811838" y="3444875"/>
          <p14:tracePt t="15192" x="5795963" y="3452813"/>
          <p14:tracePt t="15194" x="5788025" y="3452813"/>
          <p14:tracePt t="15196" x="5780088" y="3452813"/>
          <p14:tracePt t="15198" x="5764213" y="3460750"/>
          <p14:tracePt t="15200" x="5756275" y="3468688"/>
          <p14:tracePt t="15202" x="5740400" y="3476625"/>
          <p14:tracePt t="15204" x="5724525" y="3476625"/>
          <p14:tracePt t="15206" x="5708650" y="3476625"/>
          <p14:tracePt t="15208" x="5700713" y="3484563"/>
          <p14:tracePt t="15210" x="5684838" y="3492500"/>
          <p14:tracePt t="15212" x="5659438" y="3492500"/>
          <p14:tracePt t="15215" x="5643563" y="3500438"/>
          <p14:tracePt t="15216" x="5627688" y="3508375"/>
          <p14:tracePt t="15218" x="5611813" y="3516313"/>
          <p14:tracePt t="15220" x="5595938" y="3516313"/>
          <p14:tracePt t="15222" x="5572125" y="3532188"/>
          <p14:tracePt t="15224" x="5548313" y="3540125"/>
          <p14:tracePt t="15226" x="5532438" y="3540125"/>
          <p14:tracePt t="15228" x="5508625" y="3548063"/>
          <p14:tracePt t="15230" x="5492750" y="3556000"/>
          <p14:tracePt t="15232" x="5476875" y="3563938"/>
          <p14:tracePt t="15234" x="5453063" y="3571875"/>
          <p14:tracePt t="15236" x="5437188" y="3579813"/>
          <p14:tracePt t="15238" x="5413375" y="3587750"/>
          <p14:tracePt t="15240" x="5397500" y="3587750"/>
          <p14:tracePt t="15242" x="5373688" y="3605213"/>
          <p14:tracePt t="15244" x="5357813" y="3613150"/>
          <p14:tracePt t="15246" x="5334000" y="3613150"/>
          <p14:tracePt t="15250" x="5300663" y="3629025"/>
          <p14:tracePt t="15252" x="5292725" y="3636963"/>
          <p14:tracePt t="15253" x="5260975" y="3644900"/>
          <p14:tracePt t="15256" x="5253038" y="3652838"/>
          <p14:tracePt t="15258" x="5237163" y="3660775"/>
          <p14:tracePt t="15260" x="5221288" y="3660775"/>
          <p14:tracePt t="15262" x="5205413" y="3668713"/>
          <p14:tracePt t="15264" x="5189538" y="3676650"/>
          <p14:tracePt t="15266" x="5173663" y="3676650"/>
          <p14:tracePt t="15267" x="5157788" y="3692525"/>
          <p14:tracePt t="15270" x="5149850" y="3700463"/>
          <p14:tracePt t="15272" x="5133975" y="3700463"/>
          <p14:tracePt t="15274" x="5126038" y="3708400"/>
          <p14:tracePt t="15276" x="5110163" y="3716338"/>
          <p14:tracePt t="15280" x="5094288" y="3716338"/>
          <p14:tracePt t="15282" x="5078413" y="3732213"/>
          <p14:tracePt t="15284" x="5070475" y="3732213"/>
          <p14:tracePt t="15286" x="5062538" y="3732213"/>
          <p14:tracePt t="15288" x="5046663" y="3740150"/>
          <p14:tracePt t="15292" x="5038725" y="3740150"/>
          <p14:tracePt t="15294" x="5022850" y="3748088"/>
          <p14:tracePt t="15296" x="5022850" y="3756025"/>
          <p14:tracePt t="15298" x="5014913" y="3756025"/>
          <p14:tracePt t="15300" x="5006975" y="3756025"/>
          <p14:tracePt t="15302" x="4999038" y="3763963"/>
          <p14:tracePt t="15304" x="4983163" y="3771900"/>
          <p14:tracePt t="15306" x="4975225" y="3771900"/>
          <p14:tracePt t="15308" x="4967288" y="3771900"/>
          <p14:tracePt t="15310" x="4959350" y="3779838"/>
          <p14:tracePt t="15312" x="4951413" y="3787775"/>
          <p14:tracePt t="15314" x="4933950" y="3787775"/>
          <p14:tracePt t="15316" x="4926013" y="3787775"/>
          <p14:tracePt t="15318" x="4918075" y="3803650"/>
          <p14:tracePt t="15320" x="4902200" y="3803650"/>
          <p14:tracePt t="15322" x="4894263" y="3803650"/>
          <p14:tracePt t="15324" x="4886325" y="3811588"/>
          <p14:tracePt t="15326" x="4870450" y="3819525"/>
          <p14:tracePt t="15328" x="4854575" y="3819525"/>
          <p14:tracePt t="15330" x="4838700" y="3827463"/>
          <p14:tracePt t="15332" x="4830763" y="3835400"/>
          <p14:tracePt t="15334" x="4814888" y="3843338"/>
          <p14:tracePt t="15336" x="4799013" y="3843338"/>
          <p14:tracePt t="15338" x="4791075" y="3851275"/>
          <p14:tracePt t="15340" x="4767263" y="3859213"/>
          <p14:tracePt t="15342" x="4759325" y="3867150"/>
          <p14:tracePt t="15343" x="4751388" y="3875088"/>
          <p14:tracePt t="15346" x="4727575" y="3883025"/>
          <p14:tracePt t="15348" x="4719638" y="3883025"/>
          <p14:tracePt t="15350" x="4703763" y="3890963"/>
          <p14:tracePt t="15352" x="4695825" y="3898900"/>
          <p14:tracePt t="15354" x="4679950" y="3898900"/>
          <p14:tracePt t="15358" x="4656138" y="3914775"/>
          <p14:tracePt t="15360" x="4648200" y="3914775"/>
          <p14:tracePt t="15362" x="4640263" y="3922713"/>
          <p14:tracePt t="15364" x="4624388" y="3930650"/>
          <p14:tracePt t="15368" x="4616450" y="3930650"/>
          <p14:tracePt t="15370" x="4600575" y="3938588"/>
          <p14:tracePt t="15372" x="4600575" y="3948113"/>
          <p14:tracePt t="15374" x="4584700" y="3948113"/>
          <p14:tracePt t="15378" x="4576763" y="3956050"/>
          <p14:tracePt t="15382" x="4567238" y="3963988"/>
          <p14:tracePt t="15384" x="4559300" y="3963988"/>
          <p14:tracePt t="15386" x="4551363" y="3963988"/>
          <p14:tracePt t="15388" x="4551363" y="3971925"/>
          <p14:tracePt t="15390" x="4543425" y="3971925"/>
          <p14:tracePt t="15392" x="4543425" y="3979863"/>
          <p14:tracePt t="15397" x="4535488" y="3979863"/>
          <p14:tracePt t="15398" x="4535488" y="3987800"/>
          <p14:tracePt t="15400" x="4527550" y="3987800"/>
          <p14:tracePt t="15404" x="4519613" y="3987800"/>
          <p14:tracePt t="15406" x="4519613" y="3995738"/>
          <p14:tracePt t="15410" x="4511675" y="3995738"/>
          <p14:tracePt t="15413" x="4511675" y="4003675"/>
          <p14:tracePt t="15416" x="4511675" y="4011613"/>
          <p14:tracePt t="15418" x="4503738" y="4011613"/>
          <p14:tracePt t="15422" x="4503738" y="4019550"/>
          <p14:tracePt t="15426" x="4495800" y="4019550"/>
          <p14:tracePt t="15430" x="4487863" y="4019550"/>
          <p14:tracePt t="15432" x="4487863" y="4027488"/>
          <p14:tracePt t="15448" x="4487863" y="4035425"/>
          <p14:tracePt t="15500" x="4479925" y="4043363"/>
          <p14:tracePt t="15524" x="4479925" y="4051300"/>
          <p14:tracePt t="15532" x="4471988" y="4051300"/>
          <p14:tracePt t="15550" x="4471988" y="4059238"/>
          <p14:tracePt t="15890" x="4479925" y="4059238"/>
          <p14:tracePt t="15902" x="4487863" y="4059238"/>
          <p14:tracePt t="15907" x="4495800" y="4059238"/>
          <p14:tracePt t="15916" x="4503738" y="4059238"/>
          <p14:tracePt t="15925" x="4511675" y="4059238"/>
          <p14:tracePt t="15930" x="4519613" y="4059238"/>
          <p14:tracePt t="15932" x="4527550" y="4059238"/>
          <p14:tracePt t="15936" x="4535488" y="4059238"/>
          <p14:tracePt t="15940" x="4543425" y="4059238"/>
          <p14:tracePt t="15944" x="4551363" y="4059238"/>
          <p14:tracePt t="15946" x="4559300" y="4059238"/>
          <p14:tracePt t="15966" x="4624388" y="4059238"/>
          <p14:tracePt t="15968" x="4640263" y="4059238"/>
          <p14:tracePt t="15970" x="4648200" y="4059238"/>
          <p14:tracePt t="15974" x="4664075" y="4059238"/>
          <p14:tracePt t="15978" x="4672013" y="4059238"/>
          <p14:tracePt t="15981" x="4679950" y="4059238"/>
          <p14:tracePt t="15982" x="4687888" y="4059238"/>
          <p14:tracePt t="15984" x="4695825" y="4059238"/>
          <p14:tracePt t="15986" x="4703763" y="4059238"/>
          <p14:tracePt t="15988" x="4711700" y="4059238"/>
          <p14:tracePt t="15990" x="4719638" y="4059238"/>
          <p14:tracePt t="15992" x="4727575" y="4059238"/>
          <p14:tracePt t="15994" x="4735513" y="4059238"/>
          <p14:tracePt t="15998" x="4743450" y="4059238"/>
          <p14:tracePt t="16000" x="4751388" y="4059238"/>
          <p14:tracePt t="16002" x="4759325" y="4059238"/>
          <p14:tracePt t="16004" x="4767263" y="4059238"/>
          <p14:tracePt t="16008" x="4783138" y="4059238"/>
          <p14:tracePt t="16014" x="4799013" y="4059238"/>
          <p14:tracePt t="16018" x="4806950" y="4059238"/>
          <p14:tracePt t="16020" x="4814888" y="4059238"/>
          <p14:tracePt t="16022" x="4822825" y="4059238"/>
          <p14:tracePt t="16026" x="4830763" y="4059238"/>
          <p14:tracePt t="16027" x="4838700" y="4059238"/>
          <p14:tracePt t="16032" x="4846638" y="4059238"/>
          <p14:tracePt t="16034" x="4854575" y="4059238"/>
          <p14:tracePt t="16036" x="4862513" y="4059238"/>
          <p14:tracePt t="16038" x="4870450" y="4059238"/>
          <p14:tracePt t="16040" x="4878388" y="4059238"/>
          <p14:tracePt t="16044" x="4886325" y="4059238"/>
          <p14:tracePt t="16046" x="4894263" y="4059238"/>
          <p14:tracePt t="16048" x="4902200" y="4059238"/>
          <p14:tracePt t="16050" x="4910138" y="4059238"/>
          <p14:tracePt t="16052" x="4918075" y="4059238"/>
          <p14:tracePt t="16054" x="4926013" y="4059238"/>
          <p14:tracePt t="16056" x="4933950" y="4059238"/>
          <p14:tracePt t="16058" x="4943475" y="4059238"/>
          <p14:tracePt t="16060" x="4951413" y="4059238"/>
          <p14:tracePt t="16062" x="4959350" y="4059238"/>
          <p14:tracePt t="16064" x="4967288" y="4059238"/>
          <p14:tracePt t="16066" x="4983163" y="4059238"/>
          <p14:tracePt t="16070" x="4991100" y="4059238"/>
          <p14:tracePt t="16072" x="5006975" y="4059238"/>
          <p14:tracePt t="16074" x="5014913" y="4059238"/>
          <p14:tracePt t="16076" x="5022850" y="4059238"/>
          <p14:tracePt t="16078" x="5038725" y="4059238"/>
          <p14:tracePt t="16080" x="5054600" y="4059238"/>
          <p14:tracePt t="16082" x="5062538" y="4059238"/>
          <p14:tracePt t="16083" x="5070475" y="4059238"/>
          <p14:tracePt t="16086" x="5086350" y="4059238"/>
          <p14:tracePt t="16088" x="5094288" y="4059238"/>
          <p14:tracePt t="16090" x="5102225" y="4059238"/>
          <p14:tracePt t="16092" x="5118100" y="4059238"/>
          <p14:tracePt t="16094" x="5133975" y="4059238"/>
          <p14:tracePt t="16096" x="5141913" y="4059238"/>
          <p14:tracePt t="16098" x="5149850" y="4059238"/>
          <p14:tracePt t="16100" x="5157788" y="4059238"/>
          <p14:tracePt t="16102" x="5181600" y="4059238"/>
          <p14:tracePt t="16104" x="5189538" y="4059238"/>
          <p14:tracePt t="16106" x="5197475" y="4059238"/>
          <p14:tracePt t="16108" x="5205413" y="4059238"/>
          <p14:tracePt t="16110" x="5221288" y="4059238"/>
          <p14:tracePt t="16112" x="5229225" y="4051300"/>
          <p14:tracePt t="16114" x="5237163" y="4051300"/>
          <p14:tracePt t="16116" x="5245100" y="4051300"/>
          <p14:tracePt t="16118" x="5253038" y="4051300"/>
          <p14:tracePt t="16120" x="5260975" y="4051300"/>
          <p14:tracePt t="16122" x="5268913" y="4051300"/>
          <p14:tracePt t="16124" x="5276850" y="4051300"/>
          <p14:tracePt t="16126" x="5284788" y="4051300"/>
          <p14:tracePt t="16130" x="5292725" y="4051300"/>
          <p14:tracePt t="16134" x="5310188" y="4051300"/>
          <p14:tracePt t="16138" x="5318125" y="4051300"/>
          <p14:tracePt t="16142" x="5326063" y="4051300"/>
          <p14:tracePt t="16148" x="5334000" y="4051300"/>
          <p14:tracePt t="16150" x="5341938" y="4051300"/>
          <p14:tracePt t="16154" x="5349875" y="4051300"/>
          <p14:tracePt t="16156" x="5357813" y="4051300"/>
          <p14:tracePt t="16158" x="5365750" y="4051300"/>
          <p14:tracePt t="16163" x="5373688" y="4051300"/>
          <p14:tracePt t="16166" x="5381625" y="4051300"/>
          <p14:tracePt t="16170" x="5397500" y="4051300"/>
          <p14:tracePt t="16174" x="5405438" y="4051300"/>
          <p14:tracePt t="16176" x="5413375" y="4051300"/>
          <p14:tracePt t="16178" x="5421313" y="4051300"/>
          <p14:tracePt t="16180" x="5429250" y="4051300"/>
          <p14:tracePt t="16182" x="5445125" y="4051300"/>
          <p14:tracePt t="16184" x="5453063" y="4051300"/>
          <p14:tracePt t="16186" x="5461000" y="4051300"/>
          <p14:tracePt t="16188" x="5468938" y="4051300"/>
          <p14:tracePt t="16190" x="5476875" y="4051300"/>
          <p14:tracePt t="16192" x="5484813" y="4051300"/>
          <p14:tracePt t="16194" x="5500688" y="4051300"/>
          <p14:tracePt t="16198" x="5508625" y="4051300"/>
          <p14:tracePt t="16200" x="5524500" y="4051300"/>
          <p14:tracePt t="16202" x="5532438" y="4051300"/>
          <p14:tracePt t="16204" x="5540375" y="4051300"/>
          <p14:tracePt t="16208" x="5548313" y="4051300"/>
          <p14:tracePt t="16210" x="5556250" y="4059238"/>
          <p14:tracePt t="16212" x="5564188" y="4059238"/>
          <p14:tracePt t="16214" x="5572125" y="4059238"/>
          <p14:tracePt t="16218" x="5580063" y="4059238"/>
          <p14:tracePt t="16220" x="5588000" y="4059238"/>
          <p14:tracePt t="16226" x="5595938" y="4059238"/>
          <p14:tracePt t="16239" x="5603875" y="4059238"/>
          <p14:tracePt t="16258" x="5603875" y="4067175"/>
          <p14:tracePt t="16290" x="5611813" y="4067175"/>
          <p14:tracePt t="16302" x="5619750" y="4067175"/>
          <p14:tracePt t="16304" x="5627688" y="4075113"/>
          <p14:tracePt t="16310" x="5635625" y="4075113"/>
          <p14:tracePt t="16314" x="5635625" y="4083050"/>
          <p14:tracePt t="16316" x="5643563" y="4083050"/>
          <p14:tracePt t="16318" x="5643563" y="4090988"/>
          <p14:tracePt t="16322" x="5659438" y="4090988"/>
          <p14:tracePt t="16324" x="5659438" y="4098925"/>
          <p14:tracePt t="16328" x="5667375" y="4098925"/>
          <p14:tracePt t="16332" x="5676900" y="4106863"/>
          <p14:tracePt t="16334" x="5684838" y="4114800"/>
          <p14:tracePt t="16338" x="5692775" y="4114800"/>
          <p14:tracePt t="16342" x="5692775" y="4122738"/>
          <p14:tracePt t="16344" x="5700713" y="4122738"/>
          <p14:tracePt t="16350" x="5716588" y="4130675"/>
          <p14:tracePt t="16358" x="5724525" y="4138613"/>
          <p14:tracePt t="16359" x="5732463" y="4138613"/>
          <p14:tracePt t="16366" x="5740400" y="4138613"/>
          <p14:tracePt t="16368" x="5740400" y="4146550"/>
          <p14:tracePt t="16370" x="5748338" y="4146550"/>
          <p14:tracePt t="16372" x="5748338" y="4154488"/>
          <p14:tracePt t="16378" x="5756275" y="4154488"/>
          <p14:tracePt t="16388" x="5764213" y="4154488"/>
          <p14:tracePt t="16396" x="5764213" y="4162425"/>
          <p14:tracePt t="16434" x="5772150" y="4162425"/>
          <p14:tracePt t="16438" x="5772150" y="4170363"/>
          <p14:tracePt t="16440" x="5780088" y="4170363"/>
          <p14:tracePt t="16448" x="5788025" y="4178300"/>
          <p14:tracePt t="16452" x="5788025" y="4186238"/>
          <p14:tracePt t="16454" x="5795963" y="4186238"/>
          <p14:tracePt t="16458" x="5803900" y="4186238"/>
          <p14:tracePt t="16460" x="5803900" y="4194175"/>
          <p14:tracePt t="16462" x="5811838" y="4194175"/>
          <p14:tracePt t="16468" x="5819775" y="4202113"/>
          <p14:tracePt t="16473" x="5827713" y="4202113"/>
          <p14:tracePt t="16480" x="5827713" y="4210050"/>
          <p14:tracePt t="16484" x="5835650" y="4210050"/>
          <p14:tracePt t="16490" x="5843588" y="4210050"/>
          <p14:tracePt t="16498" x="5843588" y="4217988"/>
          <p14:tracePt t="16514" x="5851525" y="4217988"/>
          <p14:tracePt t="16700" x="5859463" y="4217988"/>
          <p14:tracePt t="16706" x="5859463" y="4225925"/>
          <p14:tracePt t="16712" x="5867400" y="4225925"/>
          <p14:tracePt t="16718" x="5875338" y="4233863"/>
          <p14:tracePt t="16736" x="5883275" y="4233863"/>
          <p14:tracePt t="16740" x="5883275" y="4241800"/>
          <p14:tracePt t="16746" x="5891213" y="4241800"/>
          <p14:tracePt t="16750" x="5891213" y="4249738"/>
          <p14:tracePt t="16765" x="5899150" y="4249738"/>
          <p14:tracePt t="16768" x="5907088" y="4249738"/>
          <p14:tracePt t="16788" x="5907088" y="4257675"/>
          <p14:tracePt t="16790" x="5915025" y="4257675"/>
          <p14:tracePt t="16824" x="5922963" y="4257675"/>
          <p14:tracePt t="16872" x="5930900" y="4257675"/>
          <p14:tracePt t="16908" x="5930900" y="4265613"/>
          <p14:tracePt t="16934" x="5938838" y="4265613"/>
          <p14:tracePt t="17034" x="5946775" y="4265613"/>
          <p14:tracePt t="18628" x="5946775" y="4273550"/>
          <p14:tracePt t="22194" x="5954713" y="4273550"/>
          <p14:tracePt t="22222" x="5962650" y="4273550"/>
          <p14:tracePt t="22438" x="5970588" y="4273550"/>
          <p14:tracePt t="22460" x="5978525" y="4273550"/>
          <p14:tracePt t="23048" x="5978525" y="4281488"/>
          <p14:tracePt t="23054" x="5978525" y="4291013"/>
          <p14:tracePt t="23060" x="5978525" y="4298950"/>
          <p14:tracePt t="23066" x="5978525" y="4306888"/>
          <p14:tracePt t="23070" x="5978525" y="4314825"/>
          <p14:tracePt t="23076" x="5978525" y="4322763"/>
          <p14:tracePt t="23082" x="5978525" y="4330700"/>
          <p14:tracePt t="23086" x="5978525" y="4338638"/>
          <p14:tracePt t="23088" x="5978525" y="4346575"/>
          <p14:tracePt t="23094" x="5978525" y="4354513"/>
          <p14:tracePt t="23098" x="5978525" y="4362450"/>
          <p14:tracePt t="23104" x="5978525" y="4370388"/>
          <p14:tracePt t="23108" x="5978525" y="4378325"/>
          <p14:tracePt t="23114" x="5978525" y="4386263"/>
          <p14:tracePt t="23123" x="5978525" y="4394200"/>
          <p14:tracePt t="23130" x="5978525" y="4402138"/>
          <p14:tracePt t="23132" x="5978525" y="4410075"/>
          <p14:tracePt t="23134" x="5978525" y="4418013"/>
          <p14:tracePt t="23140" x="5978525" y="4425950"/>
          <p14:tracePt t="23144" x="5978525" y="4433888"/>
          <p14:tracePt t="23148" x="5978525" y="4441825"/>
          <p14:tracePt t="23150" x="5978525" y="4449763"/>
          <p14:tracePt t="23154" x="5978525" y="4457700"/>
          <p14:tracePt t="23158" x="5978525" y="4465638"/>
          <p14:tracePt t="23163" x="5978525" y="4473575"/>
          <p14:tracePt t="23164" x="5978525" y="4481513"/>
          <p14:tracePt t="23170" x="5970588" y="4489450"/>
          <p14:tracePt t="23172" x="5970588" y="4497388"/>
          <p14:tracePt t="23176" x="5970588" y="4505325"/>
          <p14:tracePt t="23178" x="5970588" y="4513263"/>
          <p14:tracePt t="23184" x="5970588" y="4521200"/>
          <p14:tracePt t="23188" x="5970588" y="4529138"/>
          <p14:tracePt t="23197" x="5970588" y="4537075"/>
          <p14:tracePt t="23204" x="5970588" y="4545013"/>
          <p14:tracePt t="23230" x="5970588" y="4552950"/>
          <p14:tracePt t="23250" x="5970588" y="4560888"/>
          <p14:tracePt t="23262" x="5970588" y="4568825"/>
          <p14:tracePt t="23266" x="5970588" y="4576763"/>
          <p14:tracePt t="23268" x="5978525" y="4576763"/>
          <p14:tracePt t="23272" x="5978525" y="4584700"/>
          <p14:tracePt t="23276" x="5978525" y="4592638"/>
          <p14:tracePt t="23280" x="5986463" y="4600575"/>
          <p14:tracePt t="23282" x="5986463" y="4608513"/>
          <p14:tracePt t="23284" x="5994400" y="4608513"/>
          <p14:tracePt t="23286" x="5994400" y="4616450"/>
          <p14:tracePt t="23290" x="5994400" y="4624388"/>
          <p14:tracePt t="23292" x="6002338" y="4624388"/>
          <p14:tracePt t="23294" x="6010275" y="4633913"/>
          <p14:tracePt t="23298" x="6010275" y="4641850"/>
          <p14:tracePt t="23302" x="6018213" y="4649788"/>
          <p14:tracePt t="23306" x="6018213" y="4657725"/>
          <p14:tracePt t="23309" x="6026150" y="4657725"/>
          <p14:tracePt t="23310" x="6026150" y="4665663"/>
          <p14:tracePt t="23316" x="6026150" y="4673600"/>
          <p14:tracePt t="23319" x="6034088" y="4673600"/>
          <p14:tracePt t="23320" x="6034088" y="4681538"/>
          <p14:tracePt t="23326" x="6034088" y="4689475"/>
          <p14:tracePt t="23329" x="6043613" y="4689475"/>
          <p14:tracePt t="23334" x="6043613" y="4697413"/>
          <p14:tracePt t="23342" x="6043613" y="4705350"/>
          <p14:tracePt t="23347" x="6043613" y="4713288"/>
          <p14:tracePt t="23352" x="6051550" y="4713288"/>
          <p14:tracePt t="23356" x="6051550" y="4721225"/>
          <p14:tracePt t="23366" x="6051550" y="4729163"/>
          <p14:tracePt t="23374" x="6051550" y="4737100"/>
          <p14:tracePt t="23378" x="6059488" y="4745038"/>
          <p14:tracePt t="23386" x="6059488" y="4752975"/>
          <p14:tracePt t="23396" x="6059488" y="4760913"/>
          <p14:tracePt t="23399" x="6067425" y="4760913"/>
          <p14:tracePt t="23406" x="6075363" y="4768850"/>
          <p14:tracePt t="23410" x="6075363" y="4776788"/>
          <p14:tracePt t="23418" x="6083300" y="4776788"/>
          <p14:tracePt t="23422" x="6083300" y="4784725"/>
          <p14:tracePt t="23432" x="6091238" y="4784725"/>
          <p14:tracePt t="23436" x="6091238" y="4792663"/>
          <p14:tracePt t="23444" x="6099175" y="4792663"/>
          <p14:tracePt t="23455" x="6107113" y="4800600"/>
          <p14:tracePt t="23460" x="6107113" y="4808538"/>
          <p14:tracePt t="23478" x="6107113" y="4816475"/>
          <p14:tracePt t="23482" x="6115050" y="4816475"/>
          <p14:tracePt t="23508" x="6115050" y="4824413"/>
          <p14:tracePt t="23534" x="6122988" y="4824413"/>
          <p14:tracePt t="23536" x="6122988" y="4832350"/>
          <p14:tracePt t="23546" x="6122988" y="4840288"/>
          <p14:tracePt t="23550" x="6130925" y="4840288"/>
          <p14:tracePt t="23559" x="6138863" y="4848225"/>
          <p14:tracePt t="23570" x="6138863" y="4856163"/>
          <p14:tracePt t="23574" x="6146800" y="4856163"/>
          <p14:tracePt t="23582" x="6146800" y="4864100"/>
          <p14:tracePt t="23589" x="6146800" y="4872038"/>
          <p14:tracePt t="23590" x="6154738" y="4872038"/>
          <p14:tracePt t="23762" x="6162675" y="4872038"/>
          <p14:tracePt t="23764" x="6162675" y="4879975"/>
          <p14:tracePt t="23776" x="6170613" y="4887913"/>
          <p14:tracePt t="23782" x="6170613" y="4895850"/>
          <p14:tracePt t="23785" x="6178550" y="4895850"/>
          <p14:tracePt t="23786" x="6178550" y="4903788"/>
          <p14:tracePt t="23789" x="6178550" y="4911725"/>
          <p14:tracePt t="23790" x="6186488" y="4911725"/>
          <p14:tracePt t="23794" x="6194425" y="4919663"/>
          <p14:tracePt t="23796" x="6194425" y="4927600"/>
          <p14:tracePt t="23798" x="6202363" y="4935538"/>
          <p14:tracePt t="23800" x="6210300" y="4943475"/>
          <p14:tracePt t="23803" x="6210300" y="4951413"/>
          <p14:tracePt t="23806" x="6226175" y="4951413"/>
          <p14:tracePt t="23808" x="6226175" y="4959350"/>
          <p14:tracePt t="23810" x="6234113" y="4967288"/>
          <p14:tracePt t="23814" x="6234113" y="4976813"/>
          <p14:tracePt t="23816" x="6242050" y="4976813"/>
          <p14:tracePt t="23818" x="6242050" y="4984750"/>
          <p14:tracePt t="23822" x="6249988" y="4984750"/>
          <p14:tracePt t="23823" x="6249988" y="4992688"/>
          <p14:tracePt t="23826" x="6257925" y="5000625"/>
          <p14:tracePt t="23827" x="6265863" y="5000625"/>
          <p14:tracePt t="23838" x="6273800" y="5008563"/>
          <p14:tracePt t="23868" x="6281738" y="5008563"/>
          <p14:tracePt t="23870" x="6281738" y="5016500"/>
          <p14:tracePt t="23880" x="6281738" y="5024438"/>
          <p14:tracePt t="23884" x="6281738" y="5032375"/>
          <p14:tracePt t="23886" x="6289675" y="5032375"/>
          <p14:tracePt t="23890" x="6297613" y="5040313"/>
          <p14:tracePt t="23894" x="6305550" y="5040313"/>
          <p14:tracePt t="23897" x="6305550" y="5048250"/>
          <p14:tracePt t="23900" x="6313488" y="5056188"/>
          <p14:tracePt t="23902" x="6313488" y="5064125"/>
          <p14:tracePt t="23904" x="6321425" y="5064125"/>
          <p14:tracePt t="23906" x="6329363" y="5072063"/>
          <p14:tracePt t="23910" x="6337300" y="5080000"/>
          <p14:tracePt t="23913" x="6345238" y="5087938"/>
          <p14:tracePt t="23914" x="6353175" y="5095875"/>
          <p14:tracePt t="23916" x="6361113" y="5103813"/>
          <p14:tracePt t="23919" x="6369050" y="5103813"/>
          <p14:tracePt t="23921" x="6376988" y="5111750"/>
          <p14:tracePt t="23922" x="6384925" y="5119688"/>
          <p14:tracePt t="23924" x="6392863" y="5127625"/>
          <p14:tracePt t="23930" x="6410325" y="5135563"/>
          <p14:tracePt t="23932" x="6418263" y="5151438"/>
          <p14:tracePt t="23935" x="6426200" y="5151438"/>
          <p14:tracePt t="23936" x="6434138" y="5159375"/>
          <p14:tracePt t="23939" x="6442075" y="5167313"/>
          <p14:tracePt t="23940" x="6450013" y="5167313"/>
          <p14:tracePt t="23942" x="6450013" y="5175250"/>
          <p14:tracePt t="23944" x="6457950" y="5175250"/>
          <p14:tracePt t="23962" x="6489700" y="5199063"/>
          <p14:tracePt t="23964" x="6497638" y="5207000"/>
          <p14:tracePt t="23970" x="6505575" y="5207000"/>
          <p14:tracePt t="23973" x="6505575" y="5214938"/>
          <p14:tracePt t="23980" x="6513513" y="5214938"/>
          <p14:tracePt t="23986" x="6513513" y="5222875"/>
          <p14:tracePt t="23994" x="6513513" y="5230813"/>
          <p14:tracePt t="24000" x="6521450" y="5230813"/>
          <p14:tracePt t="24006" x="6521450" y="5238750"/>
          <p14:tracePt t="24010" x="6529388" y="5238750"/>
          <p14:tracePt t="24014" x="6537325" y="5246688"/>
          <p14:tracePt t="24020" x="6545263" y="5254625"/>
          <p14:tracePt t="24023" x="6545263" y="5262563"/>
          <p14:tracePt t="24026" x="6553200" y="5262563"/>
          <p14:tracePt t="24031" x="6561138" y="5270500"/>
          <p14:tracePt t="24034" x="6569075" y="5270500"/>
          <p14:tracePt t="24036" x="6569075" y="5278438"/>
          <p14:tracePt t="24039" x="6577013" y="5278438"/>
          <p14:tracePt t="24042" x="6584950" y="5286375"/>
          <p14:tracePt t="24043" x="6584950" y="5294313"/>
          <p14:tracePt t="24046" x="6592888" y="5294313"/>
          <p14:tracePt t="24050" x="6600825" y="5294313"/>
          <p14:tracePt t="24052" x="6600825" y="5302250"/>
          <p14:tracePt t="24054" x="6608763" y="5302250"/>
          <p14:tracePt t="24059" x="6616700" y="5302250"/>
          <p14:tracePt t="24062" x="6616700" y="5310188"/>
          <p14:tracePt t="24064" x="6624638" y="5310188"/>
          <p14:tracePt t="24069" x="6632575" y="5310188"/>
          <p14:tracePt t="24076" x="6632575" y="5319713"/>
          <p14:tracePt t="24078" x="6640513" y="5319713"/>
          <p14:tracePt t="24102" x="6648450" y="5327650"/>
          <p14:tracePt t="24122" x="6656388" y="5327650"/>
          <p14:tracePt t="24128" x="6664325" y="5327650"/>
          <p14:tracePt t="24134" x="6664325" y="5335588"/>
          <p14:tracePt t="24139" x="6672263" y="5335588"/>
          <p14:tracePt t="24144" x="6680200" y="5335588"/>
          <p14:tracePt t="24146" x="6680200" y="5343525"/>
          <p14:tracePt t="24150" x="6688138" y="5343525"/>
          <p14:tracePt t="24152" x="6696075" y="5343525"/>
          <p14:tracePt t="24154" x="6696075" y="5351463"/>
          <p14:tracePt t="24156" x="6704013" y="5359400"/>
          <p14:tracePt t="24160" x="6711950" y="5359400"/>
          <p14:tracePt t="24164" x="6719888" y="5367338"/>
          <p14:tracePt t="24168" x="6727825" y="5367338"/>
          <p14:tracePt t="24170" x="6735763" y="5367338"/>
          <p14:tracePt t="24172" x="6735763" y="5375275"/>
          <p14:tracePt t="24176" x="6743700" y="5375275"/>
          <p14:tracePt t="24182" x="6751638" y="5375275"/>
          <p14:tracePt t="24189" x="6759575" y="5375275"/>
          <p14:tracePt t="24194" x="6769100" y="5383213"/>
          <p14:tracePt t="24260" x="6777038" y="5383213"/>
          <p14:tracePt t="24330" x="6784975" y="5383213"/>
          <p14:tracePt t="24349" x="6792913" y="5383213"/>
          <p14:tracePt t="24350" x="6800850" y="5383213"/>
          <p14:tracePt t="24359" x="6808788" y="5383213"/>
          <p14:tracePt t="24364" x="6816725" y="5383213"/>
          <p14:tracePt t="24370" x="6824663" y="5383213"/>
          <p14:tracePt t="24373" x="6832600" y="5383213"/>
          <p14:tracePt t="24376" x="6840538" y="5383213"/>
          <p14:tracePt t="24380" x="6848475" y="5383213"/>
          <p14:tracePt t="24383" x="6856413" y="5383213"/>
          <p14:tracePt t="24386" x="6864350" y="5391150"/>
          <p14:tracePt t="24390" x="6872288" y="5391150"/>
          <p14:tracePt t="24393" x="6880225" y="5391150"/>
          <p14:tracePt t="24394" x="6888163" y="5399088"/>
          <p14:tracePt t="24398" x="6896100" y="5399088"/>
          <p14:tracePt t="24403" x="6911975" y="5407025"/>
          <p14:tracePt t="24408" x="6919913" y="5407025"/>
          <p14:tracePt t="24410" x="6919913" y="5414963"/>
          <p14:tracePt t="24413" x="6927850" y="5414963"/>
          <p14:tracePt t="24414" x="6935788" y="5414963"/>
          <p14:tracePt t="24420" x="6943725" y="5414963"/>
          <p14:tracePt t="24423" x="6943725" y="5422900"/>
          <p14:tracePt t="24426" x="6951663" y="5422900"/>
          <p14:tracePt t="24435" x="6959600" y="5422900"/>
          <p14:tracePt t="24436" x="6959600" y="5430838"/>
          <p14:tracePt t="24440" x="6967538" y="5430838"/>
          <p14:tracePt t="24444" x="6975475" y="5430838"/>
          <p14:tracePt t="24448" x="6983413" y="5430838"/>
          <p14:tracePt t="24450" x="6983413" y="5438775"/>
          <p14:tracePt t="24453" x="6991350" y="5438775"/>
          <p14:tracePt t="24453" x="6991350" y="5446713"/>
          <p14:tracePt t="24459" x="6999288" y="5446713"/>
          <p14:tracePt t="24460" x="7007225" y="5446713"/>
          <p14:tracePt t="24464" x="7015163" y="5454650"/>
          <p14:tracePt t="24467" x="7023100" y="5454650"/>
          <p14:tracePt t="24469" x="7023100" y="5462588"/>
          <p14:tracePt t="24473" x="7038975" y="5462588"/>
          <p14:tracePt t="24476" x="7046913" y="5470525"/>
          <p14:tracePt t="24480" x="7054850" y="5478463"/>
          <p14:tracePt t="24483" x="7062788" y="5478463"/>
          <p14:tracePt t="24484" x="7070725" y="5478463"/>
          <p14:tracePt t="24486" x="7070725" y="5486400"/>
          <p14:tracePt t="24488" x="7078663" y="5486400"/>
          <p14:tracePt t="24493" x="7094538" y="5494338"/>
          <p14:tracePt t="24496" x="7102475" y="5494338"/>
          <p14:tracePt t="24500" x="7110413" y="5502275"/>
          <p14:tracePt t="24502" x="7118350" y="5502275"/>
          <p14:tracePt t="24504" x="7118350" y="5510213"/>
          <p14:tracePt t="24508" x="7126288" y="5510213"/>
          <p14:tracePt t="24513" x="7143750" y="5510213"/>
          <p14:tracePt t="24514" x="7143750" y="5518150"/>
          <p14:tracePt t="24519" x="7151688" y="5518150"/>
          <p14:tracePt t="24526" x="7159625" y="5518150"/>
          <p14:tracePt t="24533" x="7167563" y="5518150"/>
          <p14:tracePt t="24534" x="7167563" y="5526088"/>
          <p14:tracePt t="24538" x="7175500" y="5526088"/>
          <p14:tracePt t="24548" x="7183438" y="5534025"/>
          <p14:tracePt t="24553" x="7191375" y="5534025"/>
          <p14:tracePt t="24560" x="7199313" y="5534025"/>
          <p14:tracePt t="24564" x="7207250" y="5534025"/>
          <p14:tracePt t="24570" x="7215188" y="5534025"/>
          <p14:tracePt t="24578" x="7215188" y="5541963"/>
          <p14:tracePt t="24583" x="7223125" y="5541963"/>
          <p14:tracePt t="24594" x="7231063" y="5541963"/>
          <p14:tracePt t="24603" x="7239000" y="5541963"/>
          <p14:tracePt t="24708" x="7239000" y="5534025"/>
          <p14:tracePt t="24714" x="7239000" y="5526088"/>
          <p14:tracePt t="24720" x="7231063" y="5526088"/>
          <p14:tracePt t="24723" x="7231063" y="5518150"/>
          <p14:tracePt t="24728" x="7231063" y="5510213"/>
          <p14:tracePt t="24730" x="7223125" y="5510213"/>
          <p14:tracePt t="24734" x="7223125" y="5502275"/>
          <p14:tracePt t="24736" x="7215188" y="5502275"/>
          <p14:tracePt t="24738" x="7215188" y="5494338"/>
          <p14:tracePt t="24740" x="7207250" y="5494338"/>
          <p14:tracePt t="24743" x="7207250" y="5486400"/>
          <p14:tracePt t="24744" x="7199313" y="5486400"/>
          <p14:tracePt t="24749" x="7191375" y="5478463"/>
          <p14:tracePt t="24753" x="7191375" y="5470525"/>
          <p14:tracePt t="24754" x="7183438" y="5470525"/>
          <p14:tracePt t="24756" x="7183438" y="5462588"/>
          <p14:tracePt t="24758" x="7175500" y="5462588"/>
          <p14:tracePt t="24764" x="7167563" y="5454650"/>
          <p14:tracePt t="24766" x="7159625" y="5454650"/>
          <p14:tracePt t="24770" x="7151688" y="5446713"/>
          <p14:tracePt t="24774" x="7135813" y="5446713"/>
          <p14:tracePt t="24776" x="7135813" y="5438775"/>
          <p14:tracePt t="24779" x="7126288" y="5430838"/>
          <p14:tracePt t="24780" x="7118350" y="5430838"/>
          <p14:tracePt t="24783" x="7110413" y="5422900"/>
          <p14:tracePt t="24784" x="7102475" y="5422900"/>
          <p14:tracePt t="24786" x="7094538" y="5422900"/>
          <p14:tracePt t="24788" x="7086600" y="5414963"/>
          <p14:tracePt t="24790" x="7070725" y="5407025"/>
          <p14:tracePt t="24793" x="7062788" y="5407025"/>
          <p14:tracePt t="24795" x="7054850" y="5399088"/>
          <p14:tracePt t="24796" x="7031038" y="5399088"/>
          <p14:tracePt t="24799" x="7015163" y="5383213"/>
          <p14:tracePt t="24800" x="7007225" y="5383213"/>
          <p14:tracePt t="24803" x="6991350" y="5383213"/>
          <p14:tracePt t="24804" x="6975475" y="5375275"/>
          <p14:tracePt t="24806" x="6959600" y="5367338"/>
          <p14:tracePt t="24808" x="6935788" y="5367338"/>
          <p14:tracePt t="24809" x="6919913" y="5359400"/>
          <p14:tracePt t="24813" x="6896100" y="5351463"/>
          <p14:tracePt t="24814" x="6888163" y="5351463"/>
          <p14:tracePt t="24816" x="6864350" y="5343525"/>
          <p14:tracePt t="24818" x="6832600" y="5335588"/>
          <p14:tracePt t="24820" x="6824663" y="5335588"/>
          <p14:tracePt t="24821" x="6800850" y="5327650"/>
          <p14:tracePt t="24824" x="6784975" y="5327650"/>
          <p14:tracePt t="24826" x="6769100" y="5319713"/>
          <p14:tracePt t="24828" x="6751638" y="5319713"/>
          <p14:tracePt t="24830" x="6727825" y="5319713"/>
          <p14:tracePt t="24833" x="6711950" y="5310188"/>
          <p14:tracePt t="24834" x="6696075" y="5302250"/>
          <p14:tracePt t="24836" x="6688138" y="5302250"/>
          <p14:tracePt t="24838" x="6672263" y="5302250"/>
          <p14:tracePt t="24840" x="6656388" y="5294313"/>
          <p14:tracePt t="24843" x="6648450" y="5294313"/>
          <p14:tracePt t="24844" x="6640513" y="5294313"/>
          <p14:tracePt t="24846" x="6632575" y="5286375"/>
          <p14:tracePt t="24848" x="6624638" y="5286375"/>
          <p14:tracePt t="24850" x="6608763" y="5278438"/>
          <p14:tracePt t="24853" x="6600825" y="5278438"/>
          <p14:tracePt t="24858" x="6592888" y="5278438"/>
          <p14:tracePt t="24860" x="6592888" y="5270500"/>
          <p14:tracePt t="24863" x="6584950" y="5270500"/>
          <p14:tracePt t="24866" x="6577013" y="5270500"/>
          <p14:tracePt t="24873" x="6569075" y="5270500"/>
          <p14:tracePt t="24880" x="6569075" y="5262563"/>
          <p14:tracePt t="24884" x="6561138" y="5262563"/>
          <p14:tracePt t="24893" x="6553200" y="5262563"/>
          <p14:tracePt t="24896" x="6553200" y="5254625"/>
          <p14:tracePt t="24898" x="6545263" y="5254625"/>
          <p14:tracePt t="24903" x="6545263" y="5246688"/>
          <p14:tracePt t="24904" x="6537325" y="5246688"/>
          <p14:tracePt t="24909" x="6529388" y="5246688"/>
          <p14:tracePt t="24914" x="6529388" y="5238750"/>
          <p14:tracePt t="24916" x="6521450" y="5238750"/>
          <p14:tracePt t="24918" x="6513513" y="5238750"/>
          <p14:tracePt t="24923" x="6505575" y="5238750"/>
          <p14:tracePt t="24926" x="6497638" y="5230813"/>
          <p14:tracePt t="24931" x="6489700" y="5230813"/>
          <p14:tracePt t="24934" x="6481763" y="5230813"/>
          <p14:tracePt t="24940" x="6473825" y="5230813"/>
          <p14:tracePt t="24943" x="6473825" y="5222875"/>
          <p14:tracePt t="24947" x="6465888" y="5222875"/>
          <p14:tracePt t="24953" x="6457950" y="5214938"/>
          <p14:tracePt t="24964" x="6450013" y="5214938"/>
          <p14:tracePt t="24978" x="6450013" y="5207000"/>
          <p14:tracePt t="24980" x="6442075" y="5207000"/>
          <p14:tracePt t="24993" x="6442075" y="5199063"/>
          <p14:tracePt t="24994" x="6434138" y="5199063"/>
          <p14:tracePt t="25003" x="6426200" y="5191125"/>
          <p14:tracePt t="25009" x="6418263" y="5191125"/>
          <p14:tracePt t="25010" x="6418263" y="5183188"/>
          <p14:tracePt t="25012" x="6410325" y="5183188"/>
          <p14:tracePt t="25014" x="6410325" y="5175250"/>
          <p14:tracePt t="25020" x="6402388" y="5175250"/>
          <p14:tracePt t="25023" x="6402388" y="5167313"/>
          <p14:tracePt t="25029" x="6392863" y="5167313"/>
          <p14:tracePt t="25034" x="6392863" y="5159375"/>
          <p14:tracePt t="25036" x="6384925" y="5159375"/>
          <p14:tracePt t="25040" x="6376988" y="5159375"/>
          <p14:tracePt t="25056" x="6376988" y="5151438"/>
          <p14:tracePt t="25066" x="6369050" y="5151438"/>
          <p14:tracePt t="25091" x="6369050" y="5143500"/>
          <p14:tracePt t="25095" x="6361113" y="5143500"/>
          <p14:tracePt t="25103" x="6353175" y="5143500"/>
          <p14:tracePt t="25104" x="6345238" y="5143500"/>
          <p14:tracePt t="25106" x="6345238" y="5135563"/>
          <p14:tracePt t="25108" x="6337300" y="5135563"/>
          <p14:tracePt t="25113" x="6329363" y="5135563"/>
          <p14:tracePt t="25119" x="6313488" y="5127625"/>
          <p14:tracePt t="25124" x="6305550" y="5127625"/>
          <p14:tracePt t="25128" x="6297613" y="5119688"/>
          <p14:tracePt t="25130" x="6289675" y="5119688"/>
          <p14:tracePt t="25134" x="6281738" y="5119688"/>
          <p14:tracePt t="25139" x="6273800" y="5119688"/>
          <p14:tracePt t="25144" x="6265863" y="5119688"/>
          <p14:tracePt t="25220" x="6257925" y="5119688"/>
          <p14:tracePt t="25226" x="6257925" y="5127625"/>
          <p14:tracePt t="25238" x="6257925" y="5135563"/>
          <p14:tracePt t="25246" x="6257925" y="5143500"/>
          <p14:tracePt t="25259" x="6257925" y="5151438"/>
          <p14:tracePt t="25264" x="6257925" y="5159375"/>
          <p14:tracePt t="25276" x="6257925" y="5167313"/>
          <p14:tracePt t="25289" x="6257925" y="5175250"/>
          <p14:tracePt t="25303" x="6257925" y="5183188"/>
          <p14:tracePt t="25309" x="6265863" y="5191125"/>
          <p14:tracePt t="25315" x="6273800" y="5191125"/>
          <p14:tracePt t="25318" x="6281738" y="5199063"/>
          <p14:tracePt t="25323" x="6289675" y="5199063"/>
          <p14:tracePt t="25324" x="6297613" y="5199063"/>
          <p14:tracePt t="25328" x="6305550" y="5199063"/>
          <p14:tracePt t="25333" x="6313488" y="5199063"/>
          <p14:tracePt t="25334" x="6321425" y="5199063"/>
          <p14:tracePt t="25336" x="6321425" y="5207000"/>
          <p14:tracePt t="25338" x="6329363" y="5207000"/>
          <p14:tracePt t="25340" x="6337300" y="5207000"/>
          <p14:tracePt t="25343" x="6345238" y="5207000"/>
          <p14:tracePt t="25344" x="6353175" y="5207000"/>
          <p14:tracePt t="25349" x="6369050" y="5207000"/>
          <p14:tracePt t="25353" x="6376988" y="5207000"/>
          <p14:tracePt t="25357" x="6384925" y="5207000"/>
          <p14:tracePt t="25358" x="6392863" y="5207000"/>
          <p14:tracePt t="25360" x="6402388" y="5207000"/>
          <p14:tracePt t="25363" x="6402388" y="5199063"/>
          <p14:tracePt t="25364" x="6410325" y="5199063"/>
          <p14:tracePt t="25369" x="6418263" y="5199063"/>
          <p14:tracePt t="25372" x="6426200" y="5191125"/>
          <p14:tracePt t="25374" x="6434138" y="5191125"/>
          <p14:tracePt t="25378" x="6442075" y="5183188"/>
          <p14:tracePt t="25383" x="6450013" y="5183188"/>
          <p14:tracePt t="25388" x="6465888" y="5183188"/>
          <p14:tracePt t="25390" x="6465888" y="5175250"/>
          <p14:tracePt t="25393" x="6473825" y="5175250"/>
          <p14:tracePt t="25396" x="6481763" y="5175250"/>
          <p14:tracePt t="25399" x="6481763" y="5167313"/>
          <p14:tracePt t="25403" x="6489700" y="5167313"/>
          <p14:tracePt t="25404" x="6497638" y="5167313"/>
          <p14:tracePt t="25406" x="6497638" y="5159375"/>
          <p14:tracePt t="25410" x="6505575" y="5159375"/>
          <p14:tracePt t="25414" x="6505575" y="5151438"/>
          <p14:tracePt t="25416" x="6513513" y="5151438"/>
          <p14:tracePt t="25420" x="6513513" y="5143500"/>
          <p14:tracePt t="25423" x="6521450" y="5143500"/>
          <p14:tracePt t="25428" x="6529388" y="5135563"/>
          <p14:tracePt t="25433" x="6529388" y="5127625"/>
          <p14:tracePt t="25436" x="6529388" y="5119688"/>
          <p14:tracePt t="25440" x="6537325" y="5119688"/>
          <p14:tracePt t="25443" x="6537325" y="5111750"/>
          <p14:tracePt t="25449" x="6537325" y="5103813"/>
          <p14:tracePt t="25450" x="6545263" y="5095875"/>
          <p14:tracePt t="25454" x="6545263" y="5087938"/>
          <p14:tracePt t="25456" x="6553200" y="5087938"/>
          <p14:tracePt t="25458" x="6553200" y="5080000"/>
          <p14:tracePt t="25463" x="6553200" y="5072063"/>
          <p14:tracePt t="25464" x="6553200" y="5064125"/>
          <p14:tracePt t="25468" x="6561138" y="5064125"/>
          <p14:tracePt t="25470" x="6561138" y="5056188"/>
          <p14:tracePt t="25474" x="6561138" y="5048250"/>
          <p14:tracePt t="25479" x="6561138" y="5040313"/>
          <p14:tracePt t="25483" x="6561138" y="5032375"/>
          <p14:tracePt t="25486" x="6561138" y="5024438"/>
          <p14:tracePt t="25494" x="6561138" y="5016500"/>
          <p14:tracePt t="25498" x="6569075" y="5016500"/>
          <p14:tracePt t="25500" x="6569075" y="5008563"/>
          <p14:tracePt t="25506" x="6569075" y="5000625"/>
          <p14:tracePt t="25508" x="6569075" y="4992688"/>
          <p14:tracePt t="25516" x="6569075" y="4984750"/>
          <p14:tracePt t="25526" x="6569075" y="4976813"/>
          <p14:tracePt t="25534" x="6569075" y="4967288"/>
          <p14:tracePt t="25536" x="6569075" y="4959350"/>
          <p14:tracePt t="25542" x="6569075" y="4951413"/>
          <p14:tracePt t="25544" x="6561138" y="4951413"/>
          <p14:tracePt t="25546" x="6561138" y="4943475"/>
          <p14:tracePt t="25550" x="6561138" y="4935538"/>
          <p14:tracePt t="25552" x="6553200" y="4927600"/>
          <p14:tracePt t="25555" x="6545263" y="4927600"/>
          <p14:tracePt t="25556" x="6545263" y="4919663"/>
          <p14:tracePt t="25558" x="6537325" y="4919663"/>
          <p14:tracePt t="25560" x="6537325" y="4911725"/>
          <p14:tracePt t="25564" x="6537325" y="4903788"/>
          <p14:tracePt t="25565" x="6529388" y="4895850"/>
          <p14:tracePt t="25570" x="6521450" y="4887913"/>
          <p14:tracePt t="25572" x="6513513" y="4887913"/>
          <p14:tracePt t="25574" x="6513513" y="4879975"/>
          <p14:tracePt t="25576" x="6513513" y="4872038"/>
          <p14:tracePt t="25578" x="6505575" y="4872038"/>
          <p14:tracePt t="25580" x="6505575" y="4864100"/>
          <p14:tracePt t="25584" x="6497638" y="4856163"/>
          <p14:tracePt t="25586" x="6489700" y="4856163"/>
          <p14:tracePt t="25588" x="6489700" y="4848225"/>
          <p14:tracePt t="25590" x="6481763" y="4840288"/>
          <p14:tracePt t="25594" x="6481763" y="4832350"/>
          <p14:tracePt t="25596" x="6473825" y="4832350"/>
          <p14:tracePt t="25600" x="6465888" y="4824413"/>
          <p14:tracePt t="25606" x="6457950" y="4816475"/>
          <p14:tracePt t="25608" x="6450013" y="4808538"/>
          <p14:tracePt t="25612" x="6442075" y="4808538"/>
          <p14:tracePt t="25614" x="6442075" y="4800600"/>
          <p14:tracePt t="25616" x="6434138" y="4800600"/>
          <p14:tracePt t="25618" x="6426200" y="4792663"/>
          <p14:tracePt t="25622" x="6418263" y="4792663"/>
          <p14:tracePt t="25624" x="6418263" y="4784725"/>
          <p14:tracePt t="25626" x="6410325" y="4776788"/>
          <p14:tracePt t="25630" x="6392863" y="4768850"/>
          <p14:tracePt t="25634" x="6376988" y="4760913"/>
          <p14:tracePt t="25639" x="6369050" y="4752975"/>
          <p14:tracePt t="25640" x="6361113" y="4745038"/>
          <p14:tracePt t="25643" x="6345238" y="4737100"/>
          <p14:tracePt t="25646" x="6337300" y="4729163"/>
          <p14:tracePt t="25648" x="6329363" y="4729163"/>
          <p14:tracePt t="25649" x="6329363" y="4721225"/>
          <p14:tracePt t="25652" x="6321425" y="4721225"/>
          <p14:tracePt t="25654" x="6313488" y="4713288"/>
          <p14:tracePt t="25656" x="6305550" y="4713288"/>
          <p14:tracePt t="25659" x="6297613" y="4705350"/>
          <p14:tracePt t="25664" x="6289675" y="4697413"/>
          <p14:tracePt t="25668" x="6281738" y="4697413"/>
          <p14:tracePt t="25670" x="6281738" y="4689475"/>
          <p14:tracePt t="25673" x="6273800" y="4689475"/>
          <p14:tracePt t="25677" x="6265863" y="4689475"/>
          <p14:tracePt t="25686" x="6257925" y="4689475"/>
          <p14:tracePt t="25688" x="6257925" y="4681538"/>
          <p14:tracePt t="25708" x="6249988" y="4681538"/>
          <p14:tracePt t="25713" x="6242050" y="4681538"/>
          <p14:tracePt t="25720" x="6234113" y="4681538"/>
          <p14:tracePt t="25726" x="6226175" y="4681538"/>
          <p14:tracePt t="25732" x="6218238" y="4681538"/>
          <p14:tracePt t="25734" x="6210300" y="4681538"/>
          <p14:tracePt t="25738" x="6202363" y="4689475"/>
          <p14:tracePt t="25741" x="6194425" y="4689475"/>
          <p14:tracePt t="25744" x="6186488" y="4689475"/>
          <p14:tracePt t="25747" x="6178550" y="4697413"/>
          <p14:tracePt t="25748" x="6178550" y="4705350"/>
          <p14:tracePt t="25751" x="6170613" y="4705350"/>
          <p14:tracePt t="25752" x="6170613" y="4713288"/>
          <p14:tracePt t="25754" x="6162675" y="4713288"/>
          <p14:tracePt t="25759" x="6146800" y="4721225"/>
          <p14:tracePt t="25762" x="6138863" y="4729163"/>
          <p14:tracePt t="25764" x="6138863" y="4737100"/>
          <p14:tracePt t="25766" x="6130925" y="4737100"/>
          <p14:tracePt t="25768" x="6122988" y="4745038"/>
          <p14:tracePt t="25770" x="6115050" y="4745038"/>
          <p14:tracePt t="25772" x="6115050" y="4752975"/>
          <p14:tracePt t="25775" x="6107113" y="4760913"/>
          <p14:tracePt t="25778" x="6099175" y="4768850"/>
          <p14:tracePt t="25782" x="6099175" y="4784725"/>
          <p14:tracePt t="25784" x="6091238" y="4784725"/>
          <p14:tracePt t="25786" x="6091238" y="4792663"/>
          <p14:tracePt t="25790" x="6083300" y="4808538"/>
          <p14:tracePt t="25793" x="6075363" y="4808538"/>
          <p14:tracePt t="25795" x="6075363" y="4816475"/>
          <p14:tracePt t="25796" x="6075363" y="4824413"/>
          <p14:tracePt t="25800" x="6075363" y="4840288"/>
          <p14:tracePt t="25802" x="6067425" y="4840288"/>
          <p14:tracePt t="25803" x="6067425" y="4848225"/>
          <p14:tracePt t="25808" x="6067425" y="4856163"/>
          <p14:tracePt t="25812" x="6067425" y="4872038"/>
          <p14:tracePt t="25814" x="6059488" y="4872038"/>
          <p14:tracePt t="25815" x="6059488" y="4879975"/>
          <p14:tracePt t="25820" x="6059488" y="4887913"/>
          <p14:tracePt t="25822" x="6059488" y="4895850"/>
          <p14:tracePt t="25824" x="6051550" y="4895850"/>
          <p14:tracePt t="25826" x="6051550" y="4903788"/>
          <p14:tracePt t="25827" x="6043613" y="4911725"/>
          <p14:tracePt t="25830" x="6043613" y="4919663"/>
          <p14:tracePt t="25834" x="6043613" y="4927600"/>
          <p14:tracePt t="25838" x="6043613" y="4935538"/>
          <p14:tracePt t="25843" x="6043613" y="4943475"/>
          <p14:tracePt t="25844" x="6034088" y="4951413"/>
          <p14:tracePt t="25848" x="6034088" y="4959350"/>
          <p14:tracePt t="25850" x="6034088" y="4967288"/>
          <p14:tracePt t="25854" x="6034088" y="4976813"/>
          <p14:tracePt t="25856" x="6034088" y="4984750"/>
          <p14:tracePt t="25859" x="6034088" y="4992688"/>
          <p14:tracePt t="25863" x="6034088" y="5000625"/>
          <p14:tracePt t="25864" x="6034088" y="5008563"/>
          <p14:tracePt t="25865" x="6034088" y="5016500"/>
          <p14:tracePt t="25870" x="6034088" y="5024438"/>
          <p14:tracePt t="25874" x="6034088" y="5040313"/>
          <p14:tracePt t="25878" x="6034088" y="5048250"/>
          <p14:tracePt t="25882" x="6034088" y="5056188"/>
          <p14:tracePt t="25884" x="6034088" y="5064125"/>
          <p14:tracePt t="25886" x="6034088" y="5072063"/>
          <p14:tracePt t="25890" x="6034088" y="5080000"/>
          <p14:tracePt t="25892" x="6034088" y="5087938"/>
          <p14:tracePt t="25896" x="6034088" y="5095875"/>
          <p14:tracePt t="25898" x="6034088" y="5103813"/>
          <p14:tracePt t="25900" x="6034088" y="5111750"/>
          <p14:tracePt t="25902" x="6034088" y="5119688"/>
          <p14:tracePt t="25904" x="6034088" y="5127625"/>
          <p14:tracePt t="25908" x="6034088" y="5143500"/>
          <p14:tracePt t="25912" x="6034088" y="5151438"/>
          <p14:tracePt t="25916" x="6034088" y="5159375"/>
          <p14:tracePt t="25918" x="6043613" y="5159375"/>
          <p14:tracePt t="25920" x="6043613" y="5167313"/>
          <p14:tracePt t="25922" x="6051550" y="5175250"/>
          <p14:tracePt t="25926" x="6059488" y="5183188"/>
          <p14:tracePt t="25930" x="6067425" y="5191125"/>
          <p14:tracePt t="25934" x="6075363" y="5199063"/>
          <p14:tracePt t="25936" x="6083300" y="5199063"/>
          <p14:tracePt t="25938" x="6091238" y="5199063"/>
          <p14:tracePt t="25940" x="6099175" y="5207000"/>
          <p14:tracePt t="25942" x="6107113" y="5214938"/>
          <p14:tracePt t="25946" x="6115050" y="5222875"/>
          <p14:tracePt t="25948" x="6130925" y="5230813"/>
          <p14:tracePt t="25950" x="6138863" y="5230813"/>
          <p14:tracePt t="25952" x="6146800" y="5238750"/>
          <p14:tracePt t="25954" x="6162675" y="5246688"/>
          <p14:tracePt t="25956" x="6178550" y="5246688"/>
          <p14:tracePt t="25958" x="6186488" y="5246688"/>
          <p14:tracePt t="25960" x="6202363" y="5254625"/>
          <p14:tracePt t="25963" x="6218238" y="5262563"/>
          <p14:tracePt t="25964" x="6226175" y="5262563"/>
          <p14:tracePt t="25967" x="6249988" y="5278438"/>
          <p14:tracePt t="25968" x="6265863" y="5286375"/>
          <p14:tracePt t="25970" x="6281738" y="5286375"/>
          <p14:tracePt t="25972" x="6305550" y="5294313"/>
          <p14:tracePt t="25973" x="6321425" y="5310188"/>
          <p14:tracePt t="25976" x="6345238" y="5310188"/>
          <p14:tracePt t="25980" x="6392863" y="5335588"/>
          <p14:tracePt t="25983" x="6410325" y="5343525"/>
          <p14:tracePt t="25984" x="6434138" y="5343525"/>
          <p14:tracePt t="25985" x="6457950" y="5359400"/>
          <p14:tracePt t="25988" x="6473825" y="5367338"/>
          <p14:tracePt t="25990" x="6505575" y="5375275"/>
          <p14:tracePt t="25992" x="6529388" y="5383213"/>
          <p14:tracePt t="25994" x="6545263" y="5399088"/>
          <p14:tracePt t="25997" x="6569075" y="5399088"/>
          <p14:tracePt t="25998" x="6592888" y="5414963"/>
          <p14:tracePt t="26000" x="6608763" y="5422900"/>
          <p14:tracePt t="26002" x="6632575" y="5422900"/>
          <p14:tracePt t="26004" x="6648450" y="5438775"/>
          <p14:tracePt t="26006" x="6664325" y="5446713"/>
          <p14:tracePt t="26007" x="6680200" y="5454650"/>
          <p14:tracePt t="26010" x="6704013" y="5462588"/>
          <p14:tracePt t="26012" x="6719888" y="5470525"/>
          <p14:tracePt t="26014" x="6727825" y="5470525"/>
          <p14:tracePt t="26016" x="6743700" y="5478463"/>
          <p14:tracePt t="26018" x="6759575" y="5478463"/>
          <p14:tracePt t="26020" x="6769100" y="5486400"/>
          <p14:tracePt t="26022" x="6777038" y="5486400"/>
          <p14:tracePt t="26023" x="6784975" y="5486400"/>
          <p14:tracePt t="26026" x="6784975" y="5494338"/>
          <p14:tracePt t="26028" x="6800850" y="5494338"/>
          <p14:tracePt t="26034" x="6808788" y="5494338"/>
          <p14:tracePt t="26050" x="6816725" y="5494338"/>
          <p14:tracePt t="26074" x="6824663" y="5494338"/>
          <p14:tracePt t="26090" x="6832600" y="5494338"/>
          <p14:tracePt t="26092" x="6832600" y="5486400"/>
          <p14:tracePt t="26104" x="6840538" y="5486400"/>
          <p14:tracePt t="26109" x="6840538" y="5478463"/>
          <p14:tracePt t="26112" x="6848475" y="5478463"/>
          <p14:tracePt t="26115" x="6848475" y="5470525"/>
          <p14:tracePt t="26116" x="6856413" y="5470525"/>
          <p14:tracePt t="26132" x="6872288" y="5462588"/>
          <p14:tracePt t="26140" x="6880225" y="5462588"/>
          <p14:tracePt t="26150" x="6888163" y="5462588"/>
          <p14:tracePt t="26156" x="6888163" y="5454650"/>
          <p14:tracePt t="26196" x="6888163" y="5446713"/>
          <p14:tracePt t="26202" x="6888163" y="5438775"/>
          <p14:tracePt t="26217" x="6888163" y="5430838"/>
          <p14:tracePt t="26226" x="6888163" y="5422900"/>
          <p14:tracePt t="26238" x="6888163" y="5414963"/>
          <p14:tracePt t="26250" x="6896100" y="5414963"/>
          <p14:tracePt t="26260" x="6896100" y="5407025"/>
          <p14:tracePt t="26278" x="6896100" y="5399088"/>
          <p14:tracePt t="26299" x="6896100" y="5391150"/>
          <p14:tracePt t="26318" x="6896100" y="5383213"/>
          <p14:tracePt t="26330" x="6896100" y="5375275"/>
          <p14:tracePt t="26334" x="6896100" y="5367338"/>
          <p14:tracePt t="26346" x="6896100" y="5359400"/>
          <p14:tracePt t="26366" x="6896100" y="5351463"/>
          <p14:tracePt t="26610" x="6896100" y="5359400"/>
          <p14:tracePt t="28284" x="6896100" y="5367338"/>
          <p14:tracePt t="28302" x="6896100" y="5375275"/>
          <p14:tracePt t="28309" x="6904038" y="5375275"/>
          <p14:tracePt t="28726" x="6904038" y="5383213"/>
          <p14:tracePt t="28734" x="6911975" y="5383213"/>
          <p14:tracePt t="28838" x="6919913" y="5383213"/>
          <p14:tracePt t="28866" x="6927850" y="5383213"/>
          <p14:tracePt t="28868" x="6927850" y="5391150"/>
          <p14:tracePt t="28894" x="6935788" y="5391150"/>
          <p14:tracePt t="28930" x="6943725" y="5391150"/>
          <p14:tracePt t="28934" x="6943725" y="5399088"/>
          <p14:tracePt t="28948" x="6951663" y="5399088"/>
          <p14:tracePt t="28965" x="6959600" y="5407025"/>
          <p14:tracePt t="28976" x="6967538" y="5407025"/>
          <p14:tracePt t="28982" x="6967538" y="5414963"/>
          <p14:tracePt t="28990" x="6975475" y="5414963"/>
          <p14:tracePt t="28998" x="6983413" y="5414963"/>
          <p14:tracePt t="29002" x="6983413" y="5422900"/>
          <p14:tracePt t="29008" x="6991350" y="5422900"/>
          <p14:tracePt t="29018" x="6999288" y="5422900"/>
          <p14:tracePt t="29023" x="6999288" y="5430838"/>
          <p14:tracePt t="29033" x="7007225" y="5430838"/>
          <p14:tracePt t="29040" x="7015163" y="5438775"/>
          <p14:tracePt t="29044" x="7023100" y="5438775"/>
          <p14:tracePt t="29046" x="7023100" y="5446713"/>
          <p14:tracePt t="29048" x="7031038" y="5446713"/>
          <p14:tracePt t="29052" x="7038975" y="5446713"/>
          <p14:tracePt t="29054" x="7038975" y="5454650"/>
          <p14:tracePt t="29057" x="7046913" y="5454650"/>
          <p14:tracePt t="29058" x="7054850" y="5454650"/>
          <p14:tracePt t="29060" x="7054850" y="5462588"/>
          <p14:tracePt t="29063" x="7062788" y="5462588"/>
          <p14:tracePt t="29065" x="7070725" y="5470525"/>
          <p14:tracePt t="29066" x="7078663" y="5470525"/>
          <p14:tracePt t="29067" x="7086600" y="5470525"/>
          <p14:tracePt t="29070" x="7086600" y="5478463"/>
          <p14:tracePt t="29072" x="7102475" y="5478463"/>
          <p14:tracePt t="29074" x="7110413" y="5478463"/>
          <p14:tracePt t="29076" x="7110413" y="5486400"/>
          <p14:tracePt t="29078" x="7126288" y="5486400"/>
          <p14:tracePt t="29080" x="7135813" y="5494338"/>
          <p14:tracePt t="29082" x="7143750" y="5494338"/>
          <p14:tracePt t="29084" x="7159625" y="5502275"/>
          <p14:tracePt t="29086" x="7167563" y="5510213"/>
          <p14:tracePt t="29088" x="7175500" y="5510213"/>
          <p14:tracePt t="29090" x="7183438" y="5510213"/>
          <p14:tracePt t="29092" x="7199313" y="5518150"/>
          <p14:tracePt t="29094" x="7207250" y="5518150"/>
          <p14:tracePt t="29096" x="7215188" y="5518150"/>
          <p14:tracePt t="29098" x="7223125" y="5526088"/>
          <p14:tracePt t="29100" x="7231063" y="5534025"/>
          <p14:tracePt t="29102" x="7246938" y="5534025"/>
          <p14:tracePt t="29104" x="7254875" y="5534025"/>
          <p14:tracePt t="29107" x="7262813" y="5541963"/>
          <p14:tracePt t="29108" x="7270750" y="5541963"/>
          <p14:tracePt t="29112" x="7278688" y="5541963"/>
          <p14:tracePt t="29115" x="7286625" y="5549900"/>
          <p14:tracePt t="29116" x="7294563" y="5549900"/>
          <p14:tracePt t="29118" x="7294563" y="5557838"/>
          <p14:tracePt t="29120" x="7302500" y="5557838"/>
          <p14:tracePt t="29122" x="7310438" y="5557838"/>
          <p14:tracePt t="29124" x="7318375" y="5557838"/>
          <p14:tracePt t="29128" x="7326313" y="5565775"/>
          <p14:tracePt t="29134" x="7334250" y="5565775"/>
          <p14:tracePt t="29140" x="7342188" y="5573713"/>
          <p14:tracePt t="29142" x="7350125" y="5573713"/>
          <p14:tracePt t="29146" x="7350125" y="5581650"/>
          <p14:tracePt t="29148" x="7358063" y="5581650"/>
          <p14:tracePt t="29154" x="7366000" y="5581650"/>
          <p14:tracePt t="29158" x="7373938" y="5581650"/>
          <p14:tracePt t="29160" x="7373938" y="5589588"/>
          <p14:tracePt t="29163" x="7381875" y="5589588"/>
          <p14:tracePt t="29166" x="7389813" y="5589588"/>
          <p14:tracePt t="29170" x="7397750" y="5589588"/>
          <p14:tracePt t="29175" x="7405688" y="5589588"/>
          <p14:tracePt t="29176" x="7405688" y="5597525"/>
          <p14:tracePt t="29178" x="7413625" y="5597525"/>
          <p14:tracePt t="29182" x="7421563" y="5597525"/>
          <p14:tracePt t="29184" x="7429500" y="5597525"/>
          <p14:tracePt t="29186" x="7437438" y="5597525"/>
          <p14:tracePt t="29192" x="7445375" y="5605463"/>
          <p14:tracePt t="29196" x="7453313" y="5605463"/>
          <p14:tracePt t="29200" x="7461250" y="5613400"/>
          <p14:tracePt t="29202" x="7469188" y="5613400"/>
          <p14:tracePt t="29209" x="7477125" y="5613400"/>
          <p14:tracePt t="29218" x="7485063" y="5613400"/>
          <p14:tracePt t="29224" x="7493000" y="5613400"/>
          <p14:tracePt t="29228" x="7502525" y="5621338"/>
          <p14:tracePt t="29249" x="7510463" y="5621338"/>
          <p14:tracePt t="29261" x="7518400" y="5621338"/>
          <p14:tracePt t="29264" x="7518400" y="5629275"/>
          <p14:tracePt t="29277" x="7526338" y="5629275"/>
          <p14:tracePt t="29280" x="7534275" y="5629275"/>
          <p14:tracePt t="29282" x="7534275" y="5637213"/>
          <p14:tracePt t="29286" x="7542213" y="5637213"/>
          <p14:tracePt t="29288" x="7542213" y="5645150"/>
          <p14:tracePt t="29296" x="7550150" y="5645150"/>
          <p14:tracePt t="29298" x="7558088" y="5653088"/>
          <p14:tracePt t="29302" x="7566025" y="5653088"/>
          <p14:tracePt t="29304" x="7573963" y="5662613"/>
          <p14:tracePt t="29308" x="7581900" y="5662613"/>
          <p14:tracePt t="29311" x="7589838" y="5670550"/>
          <p14:tracePt t="29313" x="7597775" y="5670550"/>
          <p14:tracePt t="29314" x="7605713" y="5678488"/>
          <p14:tracePt t="29318" x="7613650" y="5678488"/>
          <p14:tracePt t="29320" x="7621588" y="5686425"/>
          <p14:tracePt t="29322" x="7629525" y="5686425"/>
          <p14:tracePt t="29324" x="7637463" y="5686425"/>
          <p14:tracePt t="29326" x="7645400" y="5686425"/>
          <p14:tracePt t="29328" x="7645400" y="5694363"/>
          <p14:tracePt t="29330" x="7653338" y="5694363"/>
          <p14:tracePt t="29332" x="7669213" y="5702300"/>
          <p14:tracePt t="29334" x="7677150" y="5702300"/>
          <p14:tracePt t="29336" x="7685088" y="5702300"/>
          <p14:tracePt t="29340" x="7700963" y="5710238"/>
          <p14:tracePt t="29342" x="7700963" y="5718175"/>
          <p14:tracePt t="29346" x="7724775" y="5718175"/>
          <p14:tracePt t="29348" x="7732713" y="5718175"/>
          <p14:tracePt t="29350" x="7740650" y="5718175"/>
          <p14:tracePt t="29352" x="7748588" y="5726113"/>
          <p14:tracePt t="29357" x="7764463" y="5734050"/>
          <p14:tracePt t="29360" x="7772400" y="5734050"/>
          <p14:tracePt t="29363" x="7788275" y="5734050"/>
          <p14:tracePt t="29365" x="7804150" y="5734050"/>
          <p14:tracePt t="29367" x="7812088" y="5741988"/>
          <p14:tracePt t="29372" x="7827963" y="5741988"/>
          <p14:tracePt t="29374" x="7835900" y="5749925"/>
          <p14:tracePt t="29376" x="7843838" y="5749925"/>
          <p14:tracePt t="29378" x="7859713" y="5749925"/>
          <p14:tracePt t="29381" x="7869238" y="5749925"/>
          <p14:tracePt t="29381" x="7877175" y="5749925"/>
          <p14:tracePt t="29384" x="7885113" y="5749925"/>
          <p14:tracePt t="29386" x="7893050" y="5757863"/>
          <p14:tracePt t="29388" x="7900988" y="5765800"/>
          <p14:tracePt t="29390" x="7924800" y="5765800"/>
          <p14:tracePt t="29392" x="7932738" y="5765800"/>
          <p14:tracePt t="29394" x="7940675" y="5765800"/>
          <p14:tracePt t="29398" x="7972425" y="5765800"/>
          <p14:tracePt t="29400" x="7980363" y="5773738"/>
          <p14:tracePt t="29401" x="7988300" y="5773738"/>
          <p14:tracePt t="29404" x="8004175" y="5773738"/>
          <p14:tracePt t="29406" x="8012113" y="5781675"/>
          <p14:tracePt t="29408" x="8027988" y="5781675"/>
          <p14:tracePt t="29410" x="8035925" y="5781675"/>
          <p14:tracePt t="29413" x="8051800" y="5781675"/>
          <p14:tracePt t="29416" x="8059738" y="5781675"/>
          <p14:tracePt t="29418" x="8067675" y="5781675"/>
          <p14:tracePt t="29420" x="8075613" y="5781675"/>
          <p14:tracePt t="29421" x="8083550" y="5781675"/>
          <p14:tracePt t="29426" x="8099425" y="5781675"/>
          <p14:tracePt t="29430" x="8107363" y="5781675"/>
          <p14:tracePt t="29434" x="8115300" y="5781675"/>
          <p14:tracePt t="29440" x="8123238" y="5781675"/>
          <p14:tracePt t="29442" x="8131175" y="5781675"/>
          <p14:tracePt t="29448" x="8139113" y="5781675"/>
          <p14:tracePt t="29456" x="8147050" y="5781675"/>
          <p14:tracePt t="29464" x="8147050" y="5773738"/>
          <p14:tracePt t="29466" x="8154988" y="5773738"/>
          <p14:tracePt t="29469" x="8162925" y="5765800"/>
          <p14:tracePt t="29481" x="8170863" y="5765800"/>
          <p14:tracePt t="29484" x="8170863" y="5757863"/>
          <p14:tracePt t="29486" x="8178800" y="5757863"/>
          <p14:tracePt t="29493" x="8186738" y="5757863"/>
          <p14:tracePt t="29499" x="8194675" y="5749925"/>
          <p14:tracePt t="29501" x="8202613" y="5749925"/>
          <p14:tracePt t="29506" x="8210550" y="5749925"/>
          <p14:tracePt t="29509" x="8210550" y="5741988"/>
          <p14:tracePt t="29512" x="8218488" y="5741988"/>
          <p14:tracePt t="29516" x="8226425" y="5734050"/>
          <p14:tracePt t="29520" x="8235950" y="5734050"/>
          <p14:tracePt t="29523" x="8243888" y="5734050"/>
          <p14:tracePt t="29526" x="8243888" y="5726113"/>
          <p14:tracePt t="29528" x="8251825" y="5726113"/>
          <p14:tracePt t="29533" x="8251825" y="5718175"/>
          <p14:tracePt t="29534" x="8259763" y="5718175"/>
          <p14:tracePt t="29537" x="8267700" y="5718175"/>
          <p14:tracePt t="29539" x="8267700" y="5710238"/>
          <p14:tracePt t="29542" x="8275638" y="5702300"/>
          <p14:tracePt t="29546" x="8283575" y="5702300"/>
          <p14:tracePt t="29549" x="8283575" y="5694363"/>
          <p14:tracePt t="29552" x="8291513" y="5694363"/>
          <p14:tracePt t="29554" x="8291513" y="5686425"/>
          <p14:tracePt t="29556" x="8299450" y="5686425"/>
          <p14:tracePt t="29558" x="8299450" y="5678488"/>
          <p14:tracePt t="29562" x="8307388" y="5670550"/>
          <p14:tracePt t="29567" x="8307388" y="5662613"/>
          <p14:tracePt t="29571" x="8315325" y="5662613"/>
          <p14:tracePt t="29574" x="8315325" y="5653088"/>
          <p14:tracePt t="29584" x="8315325" y="5645150"/>
          <p14:tracePt t="29587" x="8323263" y="5645150"/>
          <p14:tracePt t="29590" x="8323263" y="5637213"/>
          <p14:tracePt t="29610" x="8331200" y="5629275"/>
          <p14:tracePt t="29634" x="8331200" y="5621338"/>
          <p14:tracePt t="29652" x="8331200" y="5613400"/>
          <p14:tracePt t="29658" x="8331200" y="5605463"/>
          <p14:tracePt t="29671" x="8331200" y="5597525"/>
          <p14:tracePt t="29678" x="8331200" y="5589588"/>
          <p14:tracePt t="29686" x="8331200" y="5581650"/>
          <p14:tracePt t="29691" x="8331200" y="5573713"/>
          <p14:tracePt t="29702" x="8331200" y="5565775"/>
          <p14:tracePt t="29724" x="8323263" y="5565775"/>
          <p14:tracePt t="29728" x="8323263" y="5557838"/>
          <p14:tracePt t="29736" x="8315325" y="5557838"/>
          <p14:tracePt t="29744" x="8307388" y="5549900"/>
          <p14:tracePt t="29753" x="8299450" y="5549900"/>
          <p14:tracePt t="29754" x="8291513" y="5549900"/>
          <p14:tracePt t="29756" x="8291513" y="5541963"/>
          <p14:tracePt t="29758" x="8283575" y="5541963"/>
          <p14:tracePt t="29760" x="8283575" y="5534025"/>
          <p14:tracePt t="29763" x="8275638" y="5534025"/>
          <p14:tracePt t="29766" x="8267700" y="5534025"/>
          <p14:tracePt t="29768" x="8259763" y="5534025"/>
          <p14:tracePt t="29770" x="8259763" y="5526088"/>
          <p14:tracePt t="29772" x="8251825" y="5526088"/>
          <p14:tracePt t="29774" x="8243888" y="5526088"/>
          <p14:tracePt t="29778" x="8226425" y="5526088"/>
          <p14:tracePt t="29780" x="8226425" y="5518150"/>
          <p14:tracePt t="29782" x="8218488" y="5518150"/>
          <p14:tracePt t="29784" x="8210550" y="5510213"/>
          <p14:tracePt t="29786" x="8202613" y="5510213"/>
          <p14:tracePt t="29790" x="8194675" y="5510213"/>
          <p14:tracePt t="29793" x="8186738" y="5502275"/>
          <p14:tracePt t="29798" x="8178800" y="5502275"/>
          <p14:tracePt t="29800" x="8162925" y="5502275"/>
          <p14:tracePt t="29802" x="8162925" y="5494338"/>
          <p14:tracePt t="29805" x="8154988" y="5494338"/>
          <p14:tracePt t="29808" x="8147050" y="5494338"/>
          <p14:tracePt t="29813" x="8139113" y="5494338"/>
          <p14:tracePt t="29818" x="8131175" y="5494338"/>
          <p14:tracePt t="29820" x="8123238" y="5494338"/>
          <p14:tracePt t="29821" x="8123238" y="5486400"/>
          <p14:tracePt t="29826" x="8115300" y="5486400"/>
          <p14:tracePt t="29834" x="8107363" y="5486400"/>
          <p14:tracePt t="29839" x="8099425" y="5486400"/>
          <p14:tracePt t="29846" x="8091488" y="5486400"/>
          <p14:tracePt t="29852" x="8083550" y="5486400"/>
          <p14:tracePt t="29860" x="8075613" y="5486400"/>
          <p14:tracePt t="29866" x="8067675" y="5486400"/>
          <p14:tracePt t="29868" x="8059738" y="5486400"/>
          <p14:tracePt t="29874" x="8051800" y="5486400"/>
          <p14:tracePt t="29880" x="8043863" y="5486400"/>
          <p14:tracePt t="29882" x="8035925" y="5486400"/>
          <p14:tracePt t="29884" x="8027988" y="5494338"/>
          <p14:tracePt t="29888" x="8020050" y="5494338"/>
          <p14:tracePt t="29894" x="8012113" y="5502275"/>
          <p14:tracePt t="29898" x="8004175" y="5502275"/>
          <p14:tracePt t="29903" x="7988300" y="5502275"/>
          <p14:tracePt t="29905" x="7988300" y="5510213"/>
          <p14:tracePt t="29906" x="7980363" y="5510213"/>
          <p14:tracePt t="29908" x="7980363" y="5518150"/>
          <p14:tracePt t="29912" x="7972425" y="5518150"/>
          <p14:tracePt t="29914" x="7964488" y="5518150"/>
          <p14:tracePt t="29918" x="7956550" y="5526088"/>
          <p14:tracePt t="29924" x="7948613" y="5526088"/>
          <p14:tracePt t="29928" x="7948613" y="5534025"/>
          <p14:tracePt t="29930" x="7940675" y="5534025"/>
          <p14:tracePt t="29932" x="7932738" y="5534025"/>
          <p14:tracePt t="29940" x="7932738" y="5541963"/>
          <p14:tracePt t="29950" x="7924800" y="5549900"/>
          <p14:tracePt t="29964" x="7924800" y="5557838"/>
          <p14:tracePt t="29968" x="7916863" y="5557838"/>
          <p14:tracePt t="30128" x="7908925" y="5557838"/>
          <p14:tracePt t="30130" x="7900988" y="5557838"/>
          <p14:tracePt t="30132" x="7900988" y="5565775"/>
          <p14:tracePt t="30134" x="7893050" y="5565775"/>
          <p14:tracePt t="30136" x="7885113" y="5565775"/>
          <p14:tracePt t="30139" x="7877175" y="5565775"/>
          <p14:tracePt t="30140" x="7859713" y="5565775"/>
          <p14:tracePt t="30142" x="7851775" y="5565775"/>
          <p14:tracePt t="30144" x="7835900" y="5573713"/>
          <p14:tracePt t="30146" x="7820025" y="5573713"/>
          <p14:tracePt t="30148" x="7804150" y="5573713"/>
          <p14:tracePt t="30150" x="7788275" y="5573713"/>
          <p14:tracePt t="30152" x="7764463" y="5573713"/>
          <p14:tracePt t="30154" x="7740650" y="5573713"/>
          <p14:tracePt t="30156" x="7716838" y="5573713"/>
          <p14:tracePt t="30158" x="7700963" y="5573713"/>
          <p14:tracePt t="30160" x="7669213" y="5573713"/>
          <p14:tracePt t="30163" x="7629525" y="5573713"/>
          <p14:tracePt t="30165" x="7597775" y="5573713"/>
          <p14:tracePt t="30166" x="7566025" y="5573713"/>
          <p14:tracePt t="30168" x="7518400" y="5565775"/>
          <p14:tracePt t="30170" x="7477125" y="5557838"/>
          <p14:tracePt t="30172" x="7429500" y="5557838"/>
          <p14:tracePt t="30174" x="7373938" y="5557838"/>
          <p14:tracePt t="30176" x="7318375" y="5541963"/>
          <p14:tracePt t="30178" x="7278688" y="5541963"/>
          <p14:tracePt t="30180" x="7223125" y="5526088"/>
          <p14:tracePt t="30182" x="7167563" y="5518150"/>
          <p14:tracePt t="30184" x="7110413" y="5510213"/>
          <p14:tracePt t="30186" x="7046913" y="5502275"/>
          <p14:tracePt t="30188" x="6991350" y="5494338"/>
          <p14:tracePt t="30190" x="6927850" y="5486400"/>
          <p14:tracePt t="30192" x="6872288" y="5470525"/>
          <p14:tracePt t="30194" x="6808788" y="5462588"/>
          <p14:tracePt t="30196" x="6751638" y="5454650"/>
          <p14:tracePt t="30201" x="6648450" y="5430838"/>
          <p14:tracePt t="30201" x="6592888" y="5422900"/>
          <p14:tracePt t="30203" x="6537325" y="5422900"/>
          <p14:tracePt t="30206" x="6481763" y="5414963"/>
          <p14:tracePt t="30208" x="6434138" y="5399088"/>
          <p14:tracePt t="30210" x="6384925" y="5391150"/>
          <p14:tracePt t="30212" x="6337300" y="5383213"/>
          <p14:tracePt t="30214" x="6289675" y="5375275"/>
          <p14:tracePt t="30216" x="6249988" y="5367338"/>
          <p14:tracePt t="30218" x="6202363" y="5359400"/>
          <p14:tracePt t="30220" x="6170613" y="5351463"/>
          <p14:tracePt t="30222" x="6146800" y="5343525"/>
          <p14:tracePt t="30224" x="6107113" y="5335588"/>
          <p14:tracePt t="30225" x="6083300" y="5335588"/>
          <p14:tracePt t="30228" x="6067425" y="5335588"/>
          <p14:tracePt t="30230" x="6043613" y="5327650"/>
          <p14:tracePt t="30233" x="6010275" y="5319713"/>
          <p14:tracePt t="30236" x="5994400" y="5310188"/>
          <p14:tracePt t="30238" x="5986463" y="5310188"/>
          <p14:tracePt t="30242" x="5970588" y="5302250"/>
          <p14:tracePt t="30250" x="5962650" y="5302250"/>
          <p14:tracePt t="30286" x="5962650" y="5294313"/>
          <p14:tracePt t="30382" x="5962650" y="5286375"/>
          <p14:tracePt t="30512" x="5954713" y="5286375"/>
          <p14:tracePt t="30516" x="5946775" y="5286375"/>
          <p14:tracePt t="30519" x="5946775" y="5294313"/>
          <p14:tracePt t="30524" x="5938838" y="5294313"/>
          <p14:tracePt t="30530" x="5930900" y="5294313"/>
          <p14:tracePt t="30534" x="5930900" y="5302250"/>
          <p14:tracePt t="30538" x="5922963" y="5302250"/>
          <p14:tracePt t="30540" x="5915025" y="5302250"/>
          <p14:tracePt t="30544" x="5907088" y="5302250"/>
          <p14:tracePt t="30546" x="5907088" y="5310188"/>
          <p14:tracePt t="30550" x="5899150" y="5310188"/>
          <p14:tracePt t="30556" x="5891213" y="5310188"/>
          <p14:tracePt t="30559" x="5891213" y="5319713"/>
          <p14:tracePt t="30560" x="5883275" y="5327650"/>
          <p14:tracePt t="30565" x="5875338" y="5327650"/>
          <p14:tracePt t="30570" x="5875338" y="5335588"/>
          <p14:tracePt t="30572" x="5867400" y="5335588"/>
          <p14:tracePt t="30579" x="5859463" y="5343525"/>
          <p14:tracePt t="30582" x="5851525" y="5343525"/>
          <p14:tracePt t="30586" x="5843588" y="5351463"/>
          <p14:tracePt t="30588" x="5843588" y="5359400"/>
          <p14:tracePt t="30590" x="5835650" y="5359400"/>
          <p14:tracePt t="30592" x="5827713" y="5359400"/>
          <p14:tracePt t="30594" x="5819775" y="5367338"/>
          <p14:tracePt t="30599" x="5811838" y="5375275"/>
          <p14:tracePt t="30600" x="5803900" y="5375275"/>
          <p14:tracePt t="30602" x="5795963" y="5375275"/>
          <p14:tracePt t="30604" x="5780088" y="5383213"/>
          <p14:tracePt t="30606" x="5772150" y="5391150"/>
          <p14:tracePt t="30608" x="5764213" y="5391150"/>
          <p14:tracePt t="30609" x="5748338" y="5399088"/>
          <p14:tracePt t="30612" x="5732463" y="5414963"/>
          <p14:tracePt t="30615" x="5724525" y="5414963"/>
          <p14:tracePt t="30616" x="5708650" y="5422900"/>
          <p14:tracePt t="30618" x="5700713" y="5430838"/>
          <p14:tracePt t="30620" x="5684838" y="5438775"/>
          <p14:tracePt t="30622" x="5667375" y="5446713"/>
          <p14:tracePt t="30624" x="5651500" y="5454650"/>
          <p14:tracePt t="30625" x="5635625" y="5462588"/>
          <p14:tracePt t="30628" x="5619750" y="5470525"/>
          <p14:tracePt t="30630" x="5603875" y="5478463"/>
          <p14:tracePt t="30632" x="5588000" y="5486400"/>
          <p14:tracePt t="30633" x="5564188" y="5494338"/>
          <p14:tracePt t="30636" x="5556250" y="5502275"/>
          <p14:tracePt t="30639" x="5524500" y="5518150"/>
          <p14:tracePt t="30640" x="5516563" y="5518150"/>
          <p14:tracePt t="30642" x="5500688" y="5526088"/>
          <p14:tracePt t="30644" x="5484813" y="5541963"/>
          <p14:tracePt t="30647" x="5461000" y="5541963"/>
          <p14:tracePt t="30648" x="5445125" y="5557838"/>
          <p14:tracePt t="30649" x="5429250" y="5565775"/>
          <p14:tracePt t="30652" x="5413375" y="5573713"/>
          <p14:tracePt t="30654" x="5397500" y="5581650"/>
          <p14:tracePt t="30656" x="5373688" y="5589588"/>
          <p14:tracePt t="30659" x="5365750" y="5597525"/>
          <p14:tracePt t="30660" x="5357813" y="5597525"/>
          <p14:tracePt t="30662" x="5341938" y="5605463"/>
          <p14:tracePt t="30664" x="5334000" y="5605463"/>
          <p14:tracePt t="30665" x="5326063" y="5613400"/>
          <p14:tracePt t="30668" x="5310188" y="5621338"/>
          <p14:tracePt t="30672" x="5300663" y="5621338"/>
          <p14:tracePt t="30676" x="5292725" y="5621338"/>
          <p14:tracePt t="30682" x="5284788" y="5621338"/>
          <p14:tracePt t="30864" x="5284788" y="5629275"/>
          <p14:tracePt t="30868" x="5292725" y="5629275"/>
          <p14:tracePt t="30875" x="5300663" y="5629275"/>
          <p14:tracePt t="30877" x="5310188" y="5629275"/>
          <p14:tracePt t="30884" x="5318125" y="5629275"/>
          <p14:tracePt t="30888" x="5326063" y="5629275"/>
          <p14:tracePt t="30892" x="5334000" y="5629275"/>
          <p14:tracePt t="30901" x="5341938" y="5629275"/>
          <p14:tracePt t="30914" x="5349875" y="5629275"/>
          <p14:tracePt t="30923" x="5357813" y="5629275"/>
          <p14:tracePt t="30928" x="5365750" y="5629275"/>
          <p14:tracePt t="30949" x="5373688" y="5629275"/>
          <p14:tracePt t="30956" x="5381625" y="5629275"/>
          <p14:tracePt t="30992" x="5389563" y="5629275"/>
          <p14:tracePt t="34903" x="5397500" y="5629275"/>
          <p14:tracePt t="34929" x="5405438" y="5629275"/>
          <p14:tracePt t="34941" x="5405438" y="5621338"/>
          <p14:tracePt t="34947" x="5413375" y="5621338"/>
          <p14:tracePt t="34991" x="5421313" y="5621338"/>
          <p14:tracePt t="35009" x="5429250" y="5621338"/>
          <p14:tracePt t="35091" x="5429250" y="5613400"/>
          <p14:tracePt t="35095" x="5437188" y="5613400"/>
          <p14:tracePt t="35141" x="5445125" y="5613400"/>
          <p14:tracePt t="35181" x="5453063" y="5613400"/>
          <p14:tracePt t="35207" x="5461000" y="5613400"/>
          <p14:tracePt t="35237" x="5461000" y="5605463"/>
          <p14:tracePt t="35419" x="5468938" y="5605463"/>
          <p14:tracePt t="35421" x="5468938" y="5597525"/>
          <p14:tracePt t="35613" x="5468938" y="5589588"/>
          <p14:tracePt t="35631" x="5476875" y="5589588"/>
          <p14:tracePt t="35779" x="5484813" y="5589588"/>
          <p14:tracePt t="35789" x="5484813" y="5581650"/>
          <p14:tracePt t="35799" x="5492750" y="5581650"/>
          <p14:tracePt t="35823" x="5492750" y="5573713"/>
          <p14:tracePt t="35831" x="5500688" y="5573713"/>
          <p14:tracePt t="35837" x="5500688" y="5565775"/>
          <p14:tracePt t="35859" x="5508625" y="5565775"/>
          <p14:tracePt t="35871" x="5508625" y="5557838"/>
          <p14:tracePt t="35891" x="5516563" y="5557838"/>
          <p14:tracePt t="35905" x="5516563" y="5549900"/>
          <p14:tracePt t="35907" x="5524500" y="5549900"/>
          <p14:tracePt t="35991" x="5532438" y="5549900"/>
          <p14:tracePt t="35993" x="5532438" y="5541963"/>
          <p14:tracePt t="36007" x="5540375" y="5534025"/>
          <p14:tracePt t="36021" x="5548313" y="5534025"/>
          <p14:tracePt t="36037" x="5548313" y="5526088"/>
          <p14:tracePt t="36043" x="5556250" y="5526088"/>
          <p14:tracePt t="36079" x="5564188" y="5526088"/>
          <p14:tracePt t="36089" x="5564188" y="5518150"/>
          <p14:tracePt t="36093" x="5572125" y="5518150"/>
          <p14:tracePt t="36103" x="5580063" y="5510213"/>
          <p14:tracePt t="36107" x="5588000" y="5510213"/>
          <p14:tracePt t="36115" x="5588000" y="5502275"/>
          <p14:tracePt t="36117" x="5595938" y="5502275"/>
          <p14:tracePt t="36125" x="5603875" y="5502275"/>
          <p14:tracePt t="36137" x="5611813" y="5494338"/>
          <p14:tracePt t="36148" x="5619750" y="5494338"/>
          <p14:tracePt t="36153" x="5627688" y="5494338"/>
          <p14:tracePt t="36175" x="5635625" y="5494338"/>
          <p14:tracePt t="36180" x="5635625" y="5486400"/>
          <p14:tracePt t="36219" x="5643563" y="5486400"/>
          <p14:tracePt t="36275" x="5651500" y="5486400"/>
          <p14:tracePt t="36281" x="5651500" y="5478463"/>
          <p14:tracePt t="36311" x="5659438" y="5478463"/>
          <p14:tracePt t="36541" x="5659438" y="5470525"/>
          <p14:tracePt t="36551" x="5667375" y="5470525"/>
          <p14:tracePt t="36639" x="5676900" y="5462588"/>
          <p14:tracePt t="36757" x="5684838" y="5462588"/>
          <p14:tracePt t="36767" x="5684838" y="5454650"/>
          <p14:tracePt t="40389" x="5676900" y="5454650"/>
          <p14:tracePt t="40393" x="5667375" y="5454650"/>
          <p14:tracePt t="40397" x="5659438" y="5454650"/>
          <p14:tracePt t="40399" x="5651500" y="5454650"/>
          <p14:tracePt t="40403" x="5643563" y="5454650"/>
          <p14:tracePt t="40406" x="5635625" y="5454650"/>
          <p14:tracePt t="40409" x="5627688" y="5454650"/>
          <p14:tracePt t="40411" x="5619750" y="5454650"/>
          <p14:tracePt t="40412" x="5611813" y="5454650"/>
          <p14:tracePt t="40417" x="5595938" y="5462588"/>
          <p14:tracePt t="40419" x="5588000" y="5462588"/>
          <p14:tracePt t="40423" x="5572125" y="5462588"/>
          <p14:tracePt t="40425" x="5564188" y="5462588"/>
          <p14:tracePt t="40427" x="5556250" y="5462588"/>
          <p14:tracePt t="40429" x="5540375" y="5462588"/>
          <p14:tracePt t="40431" x="5532438" y="5462588"/>
          <p14:tracePt t="40433" x="5516563" y="5462588"/>
          <p14:tracePt t="40435" x="5508625" y="5462588"/>
          <p14:tracePt t="40437" x="5492750" y="5462588"/>
          <p14:tracePt t="40439" x="5476875" y="5462588"/>
          <p14:tracePt t="40441" x="5453063" y="5462588"/>
          <p14:tracePt t="40443" x="5437188" y="5462588"/>
          <p14:tracePt t="40446" x="5421313" y="5462588"/>
          <p14:tracePt t="40447" x="5389563" y="5462588"/>
          <p14:tracePt t="40449" x="5373688" y="5454650"/>
          <p14:tracePt t="40451" x="5349875" y="5454650"/>
          <p14:tracePt t="40453" x="5310188" y="5446713"/>
          <p14:tracePt t="40455" x="5284788" y="5446713"/>
          <p14:tracePt t="40457" x="5253038" y="5430838"/>
          <p14:tracePt t="40459" x="5221288" y="5422900"/>
          <p14:tracePt t="40460" x="5189538" y="5414963"/>
          <p14:tracePt t="40463" x="5141913" y="5399088"/>
          <p14:tracePt t="40465" x="5102225" y="5399088"/>
          <p14:tracePt t="40466" x="5062538" y="5383213"/>
          <p14:tracePt t="40468" x="5022850" y="5367338"/>
          <p14:tracePt t="40470" x="4975225" y="5351463"/>
          <p14:tracePt t="40473" x="4933950" y="5343525"/>
          <p14:tracePt t="40474" x="4886325" y="5327650"/>
          <p14:tracePt t="40477" x="4838700" y="5310188"/>
          <p14:tracePt t="40479" x="4791075" y="5286375"/>
          <p14:tracePt t="40481" x="4751388" y="5270500"/>
          <p14:tracePt t="40483" x="4711700" y="5254625"/>
          <p14:tracePt t="40485" x="4679950" y="5246688"/>
          <p14:tracePt t="40487" x="4632325" y="5230813"/>
          <p14:tracePt t="40489" x="4584700" y="5207000"/>
          <p14:tracePt t="40491" x="4535488" y="5191125"/>
          <p14:tracePt t="40493" x="4503738" y="5175250"/>
          <p14:tracePt t="40496" x="4456113" y="5151438"/>
          <p14:tracePt t="40497" x="4416425" y="5135563"/>
          <p14:tracePt t="40499" x="4384675" y="5127625"/>
          <p14:tracePt t="40501" x="4344988" y="5103813"/>
          <p14:tracePt t="40503" x="4305300" y="5087938"/>
          <p14:tracePt t="40505" x="4273550" y="5072063"/>
          <p14:tracePt t="40507" x="4233863" y="5048250"/>
          <p14:tracePt t="40509" x="4210050" y="5040313"/>
          <p14:tracePt t="40510" x="4168775" y="5016500"/>
          <p14:tracePt t="40513" x="4137025" y="5000625"/>
          <p14:tracePt t="40515" x="4097338" y="4984750"/>
          <p14:tracePt t="40518" x="4065588" y="4959350"/>
          <p14:tracePt t="40519" x="4025900" y="4951413"/>
          <p14:tracePt t="40520" x="4002088" y="4927600"/>
          <p14:tracePt t="40522" x="3938588" y="4903788"/>
          <p14:tracePt t="40524" x="3906838" y="4879975"/>
          <p14:tracePt t="40526" x="3859213" y="4864100"/>
          <p14:tracePt t="40529" x="3817938" y="4840288"/>
          <p14:tracePt t="40531" x="3770313" y="4816475"/>
          <p14:tracePt t="40533" x="3714750" y="4800600"/>
          <p14:tracePt t="40535" x="3667125" y="4768850"/>
          <p14:tracePt t="40536" x="3611563" y="4745038"/>
          <p14:tracePt t="40538" x="3556000" y="4721225"/>
          <p14:tracePt t="40540" x="3500438" y="4697413"/>
          <p14:tracePt t="40543" x="3443288" y="4673600"/>
          <p14:tracePt t="40546" x="3371850" y="4641850"/>
          <p14:tracePt t="40547" x="3308350" y="4616450"/>
          <p14:tracePt t="40549" x="3252788" y="4584700"/>
          <p14:tracePt t="40551" x="3173413" y="4552950"/>
          <p14:tracePt t="40552" x="3100388" y="4521200"/>
          <p14:tracePt t="40554" x="3036888" y="4489450"/>
          <p14:tracePt t="40557" x="2957513" y="4465638"/>
          <p14:tracePt t="40558" x="2894013" y="4425950"/>
          <p14:tracePt t="40560" x="2814638" y="4394200"/>
          <p14:tracePt t="40563" x="2733675" y="4362450"/>
          <p14:tracePt t="40566" x="2662238" y="4322763"/>
          <p14:tracePt t="40567" x="2582863" y="4281488"/>
          <p14:tracePt t="40569" x="2511425" y="4257675"/>
          <p14:tracePt t="40570" x="2447925" y="4225925"/>
          <p14:tracePt t="40573" x="2366963" y="4186238"/>
          <p14:tracePt t="40575" x="2287588" y="4146550"/>
          <p14:tracePt t="40577" x="2208213" y="4106863"/>
          <p14:tracePt t="40579" x="2144713" y="4067175"/>
          <p14:tracePt t="40581" x="2065338" y="4035425"/>
          <p14:tracePt t="40582" x="1984375" y="3987800"/>
          <p14:tracePt t="40585" x="1928813" y="3956050"/>
          <p14:tracePt t="40587" x="1857375" y="3914775"/>
          <p14:tracePt t="40589" x="1801813" y="3883025"/>
          <p14:tracePt t="40590" x="1738313" y="3835400"/>
          <p14:tracePt t="40593" x="1674813" y="3795713"/>
          <p14:tracePt t="40596" x="1617663" y="3763963"/>
          <p14:tracePt t="40597" x="1562100" y="3724275"/>
          <p14:tracePt t="40599" x="1498600" y="3676650"/>
          <p14:tracePt t="40601" x="1450975" y="3636963"/>
          <p14:tracePt t="40603" x="1395413" y="3595688"/>
          <p14:tracePt t="40605" x="1347788" y="3556000"/>
          <p14:tracePt t="40607" x="1284288" y="3516313"/>
          <p14:tracePt t="40609" x="1235075" y="3476625"/>
          <p14:tracePt t="40611" x="1195388" y="3444875"/>
          <p14:tracePt t="40613" x="1147763" y="3389313"/>
          <p14:tracePt t="40616" x="1100138" y="3349625"/>
          <p14:tracePt t="40616" x="1020763" y="3294063"/>
          <p14:tracePt t="40618" x="996950" y="3270250"/>
          <p14:tracePt t="40621" x="933450" y="3221038"/>
          <p14:tracePt t="40623" x="884238" y="3165475"/>
          <p14:tracePt t="40625" x="828675" y="3117850"/>
          <p14:tracePt t="40627" x="765175" y="3070225"/>
          <p14:tracePt t="40629" x="693738" y="3006725"/>
          <p14:tracePt t="40631" x="630238" y="2959100"/>
          <p14:tracePt t="40633" x="566738" y="2894013"/>
          <p14:tracePt t="40635" x="485775" y="2822575"/>
          <p14:tracePt t="40637" x="414338" y="2759075"/>
          <p14:tracePt t="40639" x="334963" y="2703513"/>
          <p14:tracePt t="40641" x="255588" y="2632075"/>
          <p14:tracePt t="40643" x="174625" y="2559050"/>
          <p14:tracePt t="40646" x="87313" y="24955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Placeholder 1"/>
          <p:cNvSpPr>
            <a:spLocks noGrp="1"/>
          </p:cNvSpPr>
          <p:nvPr>
            <p:ph type="body" sz="quarter" idx="12"/>
          </p:nvPr>
        </p:nvSpPr>
        <p:spPr bwMode="auto">
          <a:xfrm>
            <a:off x="414337" y="2536061"/>
            <a:ext cx="8315325" cy="2705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spcBef>
                <a:spcPct val="0"/>
              </a:spcBef>
              <a:buNone/>
            </a:pPr>
            <a:r>
              <a:rPr lang="en-US" altLang="en-US" sz="9600" b="0" dirty="0">
                <a:ea typeface="ＭＳ Ｐゴシック" panose="020B0600070205080204" pitchFamily="34" charset="-128"/>
              </a:rPr>
              <a:t>Thank You!</a:t>
            </a:r>
          </a:p>
        </p:txBody>
      </p:sp>
      <p:sp>
        <p:nvSpPr>
          <p:cNvPr id="71684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CC18B9-8F6B-4C86-9957-AD24565790DD}" type="slidenum">
              <a:rPr lang="en-US" altLang="en-US" smtClean="0">
                <a:solidFill>
                  <a:srgbClr val="898989"/>
                </a:solidFill>
              </a:rPr>
              <a:pPr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1685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176964" y="1085851"/>
            <a:ext cx="2740025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202ECE5-13ED-463D-8499-6D3E8F084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E4B860E3-1062-4B4D-A0C6-940F68DE6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"/>
    </mc:Choice>
    <mc:Fallback xmlns="">
      <p:transition spd="slow" advTm="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" x="4703763" y="4697413"/>
          <p14:tracePt t="328" x="4703763" y="4705350"/>
          <p14:tracePt t="1565" x="4695825" y="4705350"/>
          <p14:tracePt t="1575" x="4687888" y="4705350"/>
          <p14:tracePt t="1581" x="4679950" y="4705350"/>
          <p14:tracePt t="1585" x="4672013" y="4705350"/>
          <p14:tracePt t="1588" x="4656138" y="4705350"/>
          <p14:tracePt t="1589" x="4656138" y="4697413"/>
          <p14:tracePt t="1591" x="4640263" y="4697413"/>
          <p14:tracePt t="1593" x="4624388" y="4697413"/>
          <p14:tracePt t="1595" x="4616450" y="4689475"/>
          <p14:tracePt t="1597" x="4600575" y="4681538"/>
          <p14:tracePt t="1599" x="4576763" y="4673600"/>
          <p14:tracePt t="1601" x="4559300" y="4665663"/>
          <p14:tracePt t="1603" x="4535488" y="4657725"/>
          <p14:tracePt t="1605" x="4511675" y="4649788"/>
          <p14:tracePt t="1607" x="4487863" y="4641850"/>
          <p14:tracePt t="1610" x="4456113" y="4624388"/>
          <p14:tracePt t="1611" x="4432300" y="4616450"/>
          <p14:tracePt t="1613" x="4400550" y="4608513"/>
          <p14:tracePt t="1615" x="4360863" y="4592638"/>
          <p14:tracePt t="1617" x="4329113" y="4576763"/>
          <p14:tracePt t="1619" x="4289425" y="4560888"/>
          <p14:tracePt t="1622" x="4241800" y="4545013"/>
          <p14:tracePt t="1623" x="4217988" y="4537075"/>
          <p14:tracePt t="1625" x="4168775" y="4521200"/>
          <p14:tracePt t="1628" x="4144963" y="4513263"/>
          <p14:tracePt t="1630" x="4105275" y="4497388"/>
          <p14:tracePt t="1631" x="4065588" y="4481513"/>
          <p14:tracePt t="1632" x="4017963" y="4465638"/>
          <p14:tracePt t="1635" x="3986213" y="4441825"/>
          <p14:tracePt t="1636" x="3938588" y="4425950"/>
          <p14:tracePt t="1640" x="3883025" y="4410075"/>
          <p14:tracePt t="1641" x="3851275" y="4402138"/>
          <p14:tracePt t="1643" x="3810000" y="4386263"/>
          <p14:tracePt t="1645" x="3762375" y="4378325"/>
          <p14:tracePt t="1646" x="3730625" y="4362450"/>
          <p14:tracePt t="1648" x="3683000" y="4346575"/>
          <p14:tracePt t="1651" x="3643313" y="4330700"/>
          <p14:tracePt t="1652" x="3595688" y="4306888"/>
          <p14:tracePt t="1656" x="3508375" y="4281488"/>
          <p14:tracePt t="1659" x="3459163" y="4265613"/>
          <p14:tracePt t="1661" x="3427413" y="4249738"/>
          <p14:tracePt t="1663" x="3379788" y="4233863"/>
          <p14:tracePt t="1664" x="3332163" y="4217988"/>
          <p14:tracePt t="1667" x="3284538" y="4202113"/>
          <p14:tracePt t="1668" x="3260725" y="4194175"/>
          <p14:tracePt t="1670" x="3213100" y="4178300"/>
          <p14:tracePt t="1673" x="3165475" y="4154488"/>
          <p14:tracePt t="1675" x="3125788" y="4138613"/>
          <p14:tracePt t="1677" x="3084513" y="4114800"/>
          <p14:tracePt t="1678" x="3036888" y="4098925"/>
          <p14:tracePt t="1680" x="2989263" y="4075113"/>
          <p14:tracePt t="1683" x="2941638" y="4059238"/>
          <p14:tracePt t="1684" x="2901950" y="4035425"/>
          <p14:tracePt t="1687" x="2854325" y="4011613"/>
          <p14:tracePt t="1689" x="2782888" y="3987800"/>
          <p14:tracePt t="1692" x="2751138" y="3963988"/>
          <p14:tracePt t="1693" x="2701925" y="3938588"/>
          <p14:tracePt t="1694" x="2646363" y="3914775"/>
          <p14:tracePt t="1697" x="2598738" y="3883025"/>
          <p14:tracePt t="1699" x="2551113" y="3859213"/>
          <p14:tracePt t="1701" x="2487613" y="3827463"/>
          <p14:tracePt t="1703" x="2439988" y="3803650"/>
          <p14:tracePt t="1704" x="2384425" y="3771900"/>
          <p14:tracePt t="1708" x="2319338" y="3740150"/>
          <p14:tracePt t="1710" x="2279650" y="3708400"/>
          <p14:tracePt t="1710" x="2224088" y="3676650"/>
          <p14:tracePt t="1712" x="2160588" y="3644900"/>
          <p14:tracePt t="1715" x="2112963" y="3613150"/>
          <p14:tracePt t="1717" x="2065338" y="3579813"/>
          <p14:tracePt t="1718" x="2008188" y="3532188"/>
          <p14:tracePt t="1720" x="1960563" y="3500438"/>
          <p14:tracePt t="1724" x="1881188" y="3452813"/>
          <p14:tracePt t="1725" x="1833563" y="3421063"/>
          <p14:tracePt t="1727" x="1778000" y="3389313"/>
          <p14:tracePt t="1729" x="1730375" y="3349625"/>
          <p14:tracePt t="1731" x="1666875" y="3302000"/>
          <p14:tracePt t="1732" x="1609725" y="3252788"/>
          <p14:tracePt t="1734" x="1554163" y="3213100"/>
          <p14:tracePt t="1737" x="1490663" y="3165475"/>
          <p14:tracePt t="1739" x="1435100" y="3125788"/>
          <p14:tracePt t="1741" x="1379538" y="3086100"/>
          <p14:tracePt t="1743" x="1316038" y="3046413"/>
          <p14:tracePt t="1744" x="1266825" y="3006725"/>
          <p14:tracePt t="1746" x="1211263" y="2959100"/>
          <p14:tracePt t="1749" x="1147763" y="2919413"/>
          <p14:tracePt t="1751" x="1092200" y="2878138"/>
          <p14:tracePt t="1752" x="1044575" y="2846388"/>
          <p14:tracePt t="1755" x="989013" y="2806700"/>
          <p14:tracePt t="1758" x="925513" y="2759075"/>
          <p14:tracePt t="1761" x="852488" y="2711450"/>
          <p14:tracePt t="1762" x="788988" y="2663825"/>
          <p14:tracePt t="1764" x="757238" y="2640013"/>
          <p14:tracePt t="1767" x="709613" y="2608263"/>
          <p14:tracePt t="1769" x="661988" y="2576513"/>
          <p14:tracePt t="1771" x="614363" y="2543175"/>
          <p14:tracePt t="1773" x="574675" y="2511425"/>
          <p14:tracePt t="1777" x="485775" y="2447925"/>
          <p14:tracePt t="1778" x="438150" y="2424113"/>
          <p14:tracePt t="1780" x="398463" y="2392363"/>
          <p14:tracePt t="1783" x="366713" y="2368550"/>
          <p14:tracePt t="1785" x="319088" y="2344738"/>
          <p14:tracePt t="1786" x="279400" y="2328863"/>
          <p14:tracePt t="1789" x="239713" y="2297113"/>
          <p14:tracePt t="1792" x="192088" y="2273300"/>
          <p14:tracePt t="1792" x="166688" y="2249488"/>
          <p14:tracePt t="1794" x="127000" y="2224088"/>
          <p14:tracePt t="1797" x="79375" y="2200275"/>
          <p14:tracePt t="1800" x="55563" y="2184400"/>
          <p14:tracePt t="1801" x="15875" y="21605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2"/>
          </p:nvPr>
        </p:nvSpPr>
        <p:spPr bwMode="auto">
          <a:xfrm>
            <a:off x="645291" y="1980363"/>
            <a:ext cx="8096250" cy="26875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Objective: demonstrate causal relationship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ea typeface="ＭＳ Ｐゴシック" panose="020B0600070205080204" pitchFamily="34" charset="-128"/>
              </a:rPr>
              <a:t>Idea: exposed </a:t>
            </a:r>
            <a:r>
              <a:rPr lang="en-US" altLang="zh-CN" sz="1800" dirty="0" err="1">
                <a:ea typeface="ＭＳ Ｐゴシック" panose="020B0600070205080204" pitchFamily="34" charset="-128"/>
              </a:rPr>
              <a:t>v.s</a:t>
            </a:r>
            <a:r>
              <a:rPr lang="en-US" altLang="zh-CN" sz="1800" dirty="0">
                <a:ea typeface="ＭＳ Ｐゴシック" panose="020B0600070205080204" pitchFamily="34" charset="-128"/>
              </a:rPr>
              <a:t>.</a:t>
            </a:r>
            <a:r>
              <a:rPr lang="en-US" altLang="en-US" sz="1800" dirty="0">
                <a:ea typeface="ＭＳ Ｐゴシック" panose="020B0600070205080204" pitchFamily="34" charset="-128"/>
              </a:rPr>
              <a:t> unexposed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ea typeface="ＭＳ Ｐゴシック" panose="020B0600070205080204" pitchFamily="34" charset="-128"/>
              </a:rPr>
              <a:t>Problem: Exposure related confounders that affect outcome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ea typeface="ＭＳ Ｐゴシック" panose="020B0600070205080204" pitchFamily="34" charset="-128"/>
              </a:rPr>
              <a:t>Gold standard solution: randomization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en-US" altLang="en-US" sz="1600" dirty="0">
                <a:ea typeface="ＭＳ Ｐゴシック" panose="020B0600070205080204" pitchFamily="34" charset="-128"/>
              </a:rPr>
              <a:t>eliminates systematic association between covariates and treatment assignment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791200" y="1143303"/>
            <a:ext cx="2740025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Internal Validity </a:t>
            </a:r>
          </a:p>
        </p:txBody>
      </p:sp>
      <p:sp>
        <p:nvSpPr>
          <p:cNvPr id="6148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8303BC-C743-4D7D-9E8A-B0FAA63D3FB5}" type="slidenum">
              <a:rPr lang="en-US" altLang="en-US" smtClean="0">
                <a:solidFill>
                  <a:srgbClr val="898989"/>
                </a:solidFill>
              </a:rPr>
              <a:pPr/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544925">
            <a:off x="4685341" y="505627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4293A7A0-B3CF-4A3C-9979-3DE762FCB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7714"/>
            <a:ext cx="3581400" cy="106210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A28698E-2381-44CE-AB88-1E867028BBC1}"/>
              </a:ext>
            </a:extLst>
          </p:cNvPr>
          <p:cNvSpPr/>
          <p:nvPr/>
        </p:nvSpPr>
        <p:spPr>
          <a:xfrm>
            <a:off x="5677754" y="4602078"/>
            <a:ext cx="1835522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Confounder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46B988B-88FA-4A4A-9EA9-32EE02986B74}"/>
              </a:ext>
            </a:extLst>
          </p:cNvPr>
          <p:cNvSpPr/>
          <p:nvPr/>
        </p:nvSpPr>
        <p:spPr>
          <a:xfrm>
            <a:off x="4192922" y="5767941"/>
            <a:ext cx="1424267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Exposure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578C8A72-0893-4DDB-A809-43912487A9A8}"/>
              </a:ext>
            </a:extLst>
          </p:cNvPr>
          <p:cNvCxnSpPr>
            <a:cxnSpLocks/>
          </p:cNvCxnSpPr>
          <p:nvPr/>
        </p:nvCxnSpPr>
        <p:spPr>
          <a:xfrm flipV="1">
            <a:off x="4894184" y="4747489"/>
            <a:ext cx="769166" cy="10128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67845A4-45B2-4F81-AACE-A2B5450C5EA9}"/>
              </a:ext>
            </a:extLst>
          </p:cNvPr>
          <p:cNvSpPr/>
          <p:nvPr/>
        </p:nvSpPr>
        <p:spPr>
          <a:xfrm>
            <a:off x="7341967" y="5759167"/>
            <a:ext cx="1180170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Endpoint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E253DEF7-FE8B-434B-B419-66FBB437D519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514538" y="4747695"/>
            <a:ext cx="417515" cy="10114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217C2CD-64DD-466F-ACAC-E223C3609ABB}"/>
              </a:ext>
            </a:extLst>
          </p:cNvPr>
          <p:cNvSpPr txBox="1"/>
          <p:nvPr/>
        </p:nvSpPr>
        <p:spPr>
          <a:xfrm>
            <a:off x="5469536" y="5521518"/>
            <a:ext cx="2061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Causal relation of interest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7836F71-EE46-4CC3-9716-2FC7511D1996}"/>
              </a:ext>
            </a:extLst>
          </p:cNvPr>
          <p:cNvSpPr txBox="1"/>
          <p:nvPr/>
        </p:nvSpPr>
        <p:spPr>
          <a:xfrm rot="18482823">
            <a:off x="4599631" y="5076685"/>
            <a:ext cx="1018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Association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FB23F0D-399B-4072-85BD-EC4E70423FFF}"/>
              </a:ext>
            </a:extLst>
          </p:cNvPr>
          <p:cNvSpPr txBox="1"/>
          <p:nvPr/>
        </p:nvSpPr>
        <p:spPr>
          <a:xfrm rot="4022818">
            <a:off x="7446246" y="5099544"/>
            <a:ext cx="971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Risk Factor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F5E652C7-3129-4EF9-B95E-9213BB8B3EFA}"/>
              </a:ext>
            </a:extLst>
          </p:cNvPr>
          <p:cNvCxnSpPr>
            <a:cxnSpLocks/>
          </p:cNvCxnSpPr>
          <p:nvPr/>
        </p:nvCxnSpPr>
        <p:spPr>
          <a:xfrm flipV="1">
            <a:off x="5617188" y="5916735"/>
            <a:ext cx="1724779" cy="8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音訊 18">
            <a:hlinkClick r:id="" action="ppaction://media"/>
            <a:extLst>
              <a:ext uri="{FF2B5EF4-FFF2-40B4-BE49-F238E27FC236}">
                <a16:creationId xmlns:a16="http://schemas.microsoft.com/office/drawing/2014/main" id="{584774E8-DCF1-4109-8C3B-D8E84BA35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34"/>
    </mc:Choice>
    <mc:Fallback xmlns="">
      <p:transition spd="slow" advTm="4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59" x="6529388" y="2336800"/>
          <p14:tracePt t="21863" x="6521450" y="2344738"/>
          <p14:tracePt t="21865" x="6505575" y="2352675"/>
          <p14:tracePt t="21867" x="6497638" y="2368550"/>
          <p14:tracePt t="21870" x="6473825" y="2392363"/>
          <p14:tracePt t="21871" x="6457950" y="2400300"/>
          <p14:tracePt t="21874" x="6434138" y="2432050"/>
          <p14:tracePt t="21875" x="6402388" y="2455863"/>
          <p14:tracePt t="21877" x="6361113" y="2495550"/>
          <p14:tracePt t="21879" x="6337300" y="2527300"/>
          <p14:tracePt t="21880" x="6305550" y="2566988"/>
          <p14:tracePt t="21882" x="6265863" y="2608263"/>
          <p14:tracePt t="21885" x="6234113" y="2647950"/>
          <p14:tracePt t="21887" x="6202363" y="2679700"/>
          <p14:tracePt t="21889" x="6170613" y="2727325"/>
          <p14:tracePt t="21890" x="6146800" y="2774950"/>
          <p14:tracePt t="21893" x="6122988" y="2822575"/>
          <p14:tracePt t="21895" x="6107113" y="2862263"/>
          <p14:tracePt t="21896" x="6091238" y="2909888"/>
          <p14:tracePt t="21898" x="6075363" y="2951163"/>
          <p14:tracePt t="21901" x="6067425" y="2998788"/>
          <p14:tracePt t="21902" x="6059488" y="3030538"/>
          <p14:tracePt t="21904" x="6059488" y="3062288"/>
          <p14:tracePt t="21906" x="6059488" y="3101975"/>
          <p14:tracePt t="21908" x="6059488" y="3133725"/>
          <p14:tracePt t="21911" x="6059488" y="3165475"/>
          <p14:tracePt t="21912" x="6059488" y="3197225"/>
          <p14:tracePt t="21915" x="6067425" y="3221038"/>
          <p14:tracePt t="21916" x="6067425" y="3244850"/>
          <p14:tracePt t="21919" x="6083300" y="3286125"/>
          <p14:tracePt t="21922" x="6091238" y="3302000"/>
          <p14:tracePt t="21922" x="6099175" y="3317875"/>
          <p14:tracePt t="21925" x="6115050" y="3341688"/>
          <p14:tracePt t="21926" x="6122988" y="3365500"/>
          <p14:tracePt t="21929" x="6130925" y="3381375"/>
          <p14:tracePt t="21931" x="6146800" y="3389313"/>
          <p14:tracePt t="21932" x="6146800" y="3413125"/>
          <p14:tracePt t="21935" x="6154738" y="3421063"/>
          <p14:tracePt t="21938" x="6162675" y="3429000"/>
          <p14:tracePt t="21938" x="6162675" y="3444875"/>
          <p14:tracePt t="21955" x="6186488" y="3492500"/>
          <p14:tracePt t="21957" x="6186488" y="3500438"/>
          <p14:tracePt t="21959" x="6186488" y="3516313"/>
          <p14:tracePt t="21960" x="6186488" y="3532188"/>
          <p14:tracePt t="21962" x="6186488" y="3540125"/>
          <p14:tracePt t="21965" x="6186488" y="3556000"/>
          <p14:tracePt t="21967" x="6186488" y="3571875"/>
          <p14:tracePt t="21969" x="6178550" y="3595688"/>
          <p14:tracePt t="21970" x="6170613" y="3629025"/>
          <p14:tracePt t="21972" x="6170613" y="3644900"/>
          <p14:tracePt t="21974" x="6170613" y="3660775"/>
          <p14:tracePt t="21977" x="6162675" y="3692525"/>
          <p14:tracePt t="21979" x="6154738" y="3724275"/>
          <p14:tracePt t="21980" x="6146800" y="3763963"/>
          <p14:tracePt t="21983" x="6138863" y="3795713"/>
          <p14:tracePt t="21985" x="6130925" y="3827463"/>
          <p14:tracePt t="21989" x="6122988" y="3922713"/>
          <p14:tracePt t="21990" x="6115050" y="3979863"/>
          <p14:tracePt t="21992" x="6107113" y="4019550"/>
          <p14:tracePt t="21994" x="6099175" y="4075113"/>
          <p14:tracePt t="21996" x="6091238" y="4138613"/>
          <p14:tracePt t="21998" x="6083300" y="4194175"/>
          <p14:tracePt t="22001" x="6075363" y="4249738"/>
          <p14:tracePt t="22003" x="6067425" y="4314825"/>
          <p14:tracePt t="22006" x="6059488" y="4394200"/>
          <p14:tracePt t="22006" x="6051550" y="4433888"/>
          <p14:tracePt t="22009" x="6043613" y="4497388"/>
          <p14:tracePt t="22011" x="6026150" y="4576763"/>
          <p14:tracePt t="22013" x="6018213" y="4641850"/>
          <p14:tracePt t="22015" x="6002338" y="4721225"/>
          <p14:tracePt t="22016" x="5986463" y="4784725"/>
          <p14:tracePt t="22019" x="5978525" y="4856163"/>
          <p14:tracePt t="22020" x="5962650" y="4951413"/>
          <p14:tracePt t="22022" x="5954713" y="5008563"/>
          <p14:tracePt t="22024" x="5946775" y="5064125"/>
          <p14:tracePt t="22026" x="5930900" y="5143500"/>
          <p14:tracePt t="22028" x="5915025" y="5214938"/>
          <p14:tracePt t="22030" x="5907088" y="5294313"/>
          <p14:tracePt t="22032" x="5891213" y="5383213"/>
          <p14:tracePt t="22034" x="5859463" y="5454650"/>
          <p14:tracePt t="22037" x="5843588" y="5541963"/>
          <p14:tracePt t="22038" x="5819775" y="5621338"/>
          <p14:tracePt t="22040" x="5795963" y="5710238"/>
          <p14:tracePt t="22043" x="5756275" y="5797550"/>
          <p14:tracePt t="22044" x="5732463" y="5868988"/>
          <p14:tracePt t="22046" x="5708650" y="5948363"/>
          <p14:tracePt t="22048" x="5692775" y="6013450"/>
          <p14:tracePt t="22051" x="5667375" y="6069013"/>
          <p14:tracePt t="22052" x="5643563" y="6132513"/>
          <p14:tracePt t="22054" x="5619750" y="6188075"/>
          <p14:tracePt t="22056" x="5603875" y="6219825"/>
          <p14:tracePt t="22059" x="5580063" y="6259513"/>
          <p14:tracePt t="22061" x="5556250" y="6307138"/>
          <p14:tracePt t="22062" x="5540375" y="6330950"/>
          <p14:tracePt t="22064" x="5516563" y="6372225"/>
          <p14:tracePt t="22067" x="5492750" y="6388100"/>
          <p14:tracePt t="22069" x="5484813" y="6419850"/>
          <p14:tracePt t="22071" x="5468938" y="6427788"/>
          <p14:tracePt t="22072" x="5461000" y="6443663"/>
          <p14:tracePt t="22074" x="5453063" y="6459538"/>
          <p14:tracePt t="22076" x="5445125" y="6467475"/>
          <p14:tracePt t="22078" x="5437188" y="6475413"/>
          <p14:tracePt t="22082" x="5429250" y="6483350"/>
          <p14:tracePt t="22084" x="5421313" y="6483350"/>
          <p14:tracePt t="22087" x="5421313" y="6491288"/>
          <p14:tracePt t="22089" x="5413375" y="6491288"/>
          <p14:tracePt t="22091" x="5413375" y="6499225"/>
          <p14:tracePt t="22094" x="5405438" y="6499225"/>
          <p14:tracePt t="22096" x="5405438" y="6507163"/>
          <p14:tracePt t="22103" x="5397500" y="6515100"/>
          <p14:tracePt t="22107" x="5389563" y="6515100"/>
          <p14:tracePt t="22109" x="5389563" y="6523038"/>
          <p14:tracePt t="22113" x="5381625" y="6523038"/>
          <p14:tracePt t="22115" x="5381625" y="6530975"/>
          <p14:tracePt t="22117" x="5381625" y="6538913"/>
          <p14:tracePt t="22120" x="5373688" y="6538913"/>
          <p14:tracePt t="22120" x="5373688" y="6546850"/>
          <p14:tracePt t="22122" x="5365750" y="6546850"/>
          <p14:tracePt t="22125" x="5357813" y="6554788"/>
          <p14:tracePt t="22128" x="5357813" y="6562725"/>
          <p14:tracePt t="22130" x="5349875" y="6570663"/>
          <p14:tracePt t="22133" x="5341938" y="6570663"/>
          <p14:tracePt t="22135" x="5341938" y="6578600"/>
          <p14:tracePt t="22136" x="5334000" y="6578600"/>
          <p14:tracePt t="22138" x="5326063" y="6594475"/>
          <p14:tracePt t="22141" x="5310188" y="6602413"/>
          <p14:tracePt t="22142" x="5310188" y="6610350"/>
          <p14:tracePt t="22145" x="5300663" y="6610350"/>
          <p14:tracePt t="22146" x="5292725" y="6618288"/>
          <p14:tracePt t="22148" x="5276850" y="6626225"/>
          <p14:tracePt t="22151" x="5268913" y="6634163"/>
          <p14:tracePt t="22152" x="5260975" y="6642100"/>
          <p14:tracePt t="22154" x="5237163" y="6650038"/>
          <p14:tracePt t="22156" x="5229225" y="6665913"/>
          <p14:tracePt t="22159" x="5221288" y="6665913"/>
          <p14:tracePt t="22160" x="5205413" y="6673850"/>
          <p14:tracePt t="22163" x="5189538" y="6681788"/>
          <p14:tracePt t="22164" x="5181600" y="6691313"/>
          <p14:tracePt t="22166" x="5157788" y="6699250"/>
          <p14:tracePt t="22169" x="5149850" y="6699250"/>
          <p14:tracePt t="22171" x="5133975" y="6707188"/>
          <p14:tracePt t="22173" x="5126038" y="6715125"/>
          <p14:tracePt t="22174" x="5102225" y="6723063"/>
          <p14:tracePt t="22176" x="5094288" y="6723063"/>
          <p14:tracePt t="22178" x="5078413" y="6731000"/>
          <p14:tracePt t="22181" x="5062538" y="6738938"/>
          <p14:tracePt t="22182" x="5054600" y="6738938"/>
          <p14:tracePt t="22184" x="5038725" y="6746875"/>
          <p14:tracePt t="22186" x="5030788" y="6754813"/>
          <p14:tracePt t="22189" x="5014913" y="6762750"/>
          <p14:tracePt t="22191" x="4999038" y="6762750"/>
          <p14:tracePt t="22192" x="4991100" y="6770688"/>
          <p14:tracePt t="22194" x="4975225" y="6770688"/>
          <p14:tracePt t="22197" x="4967288" y="6778625"/>
          <p14:tracePt t="22202" x="4951413" y="6786563"/>
          <p14:tracePt t="22204" x="4943475" y="6786563"/>
          <p14:tracePt t="22205" x="4933950" y="6794500"/>
          <p14:tracePt t="22206" x="4926013" y="6794500"/>
          <p14:tracePt t="22208" x="4926013" y="6802438"/>
          <p14:tracePt t="22210" x="4910138" y="6802438"/>
          <p14:tracePt t="22217" x="4902200" y="6810375"/>
          <p14:tracePt t="22220" x="4894263" y="6810375"/>
          <p14:tracePt t="22222" x="4886325" y="6810375"/>
          <p14:tracePt t="22257" x="4878388" y="6802438"/>
          <p14:tracePt t="22260" x="4878388" y="6794500"/>
          <p14:tracePt t="22263" x="4870450" y="6786563"/>
          <p14:tracePt t="22265" x="4862513" y="6778625"/>
          <p14:tracePt t="22267" x="4854575" y="6770688"/>
          <p14:tracePt t="22269" x="4846638" y="6754813"/>
          <p14:tracePt t="22271" x="4846638" y="6746875"/>
          <p14:tracePt t="22273" x="4830763" y="6738938"/>
          <p14:tracePt t="22275" x="4822825" y="6723063"/>
          <p14:tracePt t="22278" x="4806950" y="6707188"/>
          <p14:tracePt t="22279" x="4806950" y="6691313"/>
          <p14:tracePt t="22281" x="4791075" y="6681788"/>
          <p14:tracePt t="22283" x="4783138" y="6673850"/>
          <p14:tracePt t="22285" x="4767263" y="6657975"/>
          <p14:tracePt t="22288" x="4759325" y="6657975"/>
          <p14:tracePt t="22289" x="4751388" y="6642100"/>
          <p14:tracePt t="22291" x="4727575" y="6634163"/>
          <p14:tracePt t="22293" x="4719638" y="6634163"/>
          <p14:tracePt t="22295" x="4711700" y="6618288"/>
          <p14:tracePt t="22297" x="4703763" y="6618288"/>
          <p14:tracePt t="22302" x="4695825" y="6610350"/>
          <p14:tracePt t="22303" x="4687888" y="6602413"/>
          <p14:tracePt t="22307" x="4679950" y="6602413"/>
          <p14:tracePt t="22315" x="4679950" y="6594475"/>
          <p14:tracePt t="22322" x="4672013" y="6594475"/>
          <p14:tracePt t="22337" x="4664075" y="6586538"/>
          <p14:tracePt t="22347" x="4656138" y="6586538"/>
          <p14:tracePt t="22352" x="4656138" y="6578600"/>
          <p14:tracePt t="22359" x="4656138" y="6570663"/>
          <p14:tracePt t="22361" x="4648200" y="6562725"/>
          <p14:tracePt t="22367" x="4648200" y="6554788"/>
          <p14:tracePt t="22371" x="4640263" y="6546850"/>
          <p14:tracePt t="22375" x="4640263" y="6538913"/>
          <p14:tracePt t="22377" x="4640263" y="6530975"/>
          <p14:tracePt t="22379" x="4640263" y="6523038"/>
          <p14:tracePt t="22383" x="4640263" y="6507163"/>
          <p14:tracePt t="22386" x="4632325" y="6507163"/>
          <p14:tracePt t="22388" x="4632325" y="6499225"/>
          <p14:tracePt t="22389" x="4632325" y="6483350"/>
          <p14:tracePt t="22391" x="4632325" y="6475413"/>
          <p14:tracePt t="22392" x="4624388" y="6467475"/>
          <p14:tracePt t="22396" x="4624388" y="6451600"/>
          <p14:tracePt t="22397" x="4624388" y="6443663"/>
          <p14:tracePt t="22399" x="4624388" y="6435725"/>
          <p14:tracePt t="22401" x="4624388" y="6427788"/>
          <p14:tracePt t="22402" x="4624388" y="6411913"/>
          <p14:tracePt t="22404" x="4624388" y="6403975"/>
          <p14:tracePt t="22406" x="4624388" y="6396038"/>
          <p14:tracePt t="22408" x="4624388" y="6388100"/>
          <p14:tracePt t="22410" x="4624388" y="6380163"/>
          <p14:tracePt t="22413" x="4624388" y="6372225"/>
          <p14:tracePt t="22414" x="4624388" y="6364288"/>
          <p14:tracePt t="22417" x="4624388" y="6356350"/>
          <p14:tracePt t="22423" x="4624388" y="6348413"/>
          <p14:tracePt t="22429" x="4624388" y="6338888"/>
          <p14:tracePt t="22435" x="4632325" y="6338888"/>
          <p14:tracePt t="22441" x="4632325" y="6330950"/>
          <p14:tracePt t="22448" x="4640263" y="6323013"/>
          <p14:tracePt t="22482" x="4640263" y="6315075"/>
          <p14:tracePt t="22499" x="4640263" y="6307138"/>
          <p14:tracePt t="22505" x="4648200" y="6307138"/>
          <p14:tracePt t="22507" x="4648200" y="6299200"/>
          <p14:tracePt t="22513" x="4648200" y="6291263"/>
          <p14:tracePt t="22516" x="4648200" y="6283325"/>
          <p14:tracePt t="22519" x="4656138" y="6283325"/>
          <p14:tracePt t="22521" x="4656138" y="6275388"/>
          <p14:tracePt t="22527" x="4656138" y="6267450"/>
          <p14:tracePt t="22532" x="4656138" y="6259513"/>
          <p14:tracePt t="22537" x="4664075" y="6251575"/>
          <p14:tracePt t="22539" x="4664075" y="6243638"/>
          <p14:tracePt t="22543" x="4672013" y="6243638"/>
          <p14:tracePt t="22545" x="4672013" y="6235700"/>
          <p14:tracePt t="22551" x="4672013" y="6227763"/>
          <p14:tracePt t="22555" x="4672013" y="6219825"/>
          <p14:tracePt t="22565" x="4672013" y="6211888"/>
          <p14:tracePt t="22587" x="4672013" y="6203950"/>
          <p14:tracePt t="22605" x="4679950" y="6203950"/>
          <p14:tracePt t="22617" x="4679950" y="6196013"/>
          <p14:tracePt t="22631" x="4679950" y="6188075"/>
          <p14:tracePt t="22652" x="4679950" y="6180138"/>
          <p14:tracePt t="22663" x="4679950" y="6172200"/>
          <p14:tracePt t="22664" x="4687888" y="6172200"/>
          <p14:tracePt t="22674" x="4687888" y="6164263"/>
          <p14:tracePt t="22679" x="4687888" y="6156325"/>
          <p14:tracePt t="22689" x="4687888" y="6148388"/>
          <p14:tracePt t="22693" x="4695825" y="6148388"/>
          <p14:tracePt t="22699" x="4703763" y="6140450"/>
          <p14:tracePt t="22711" x="4711700" y="6132513"/>
          <p14:tracePt t="22747" x="4719638" y="6132513"/>
          <p14:tracePt t="22761" x="4727575" y="6132513"/>
          <p14:tracePt t="22763" x="4727575" y="6124575"/>
          <p14:tracePt t="22766" x="4735513" y="6124575"/>
          <p14:tracePt t="22773" x="4743450" y="6124575"/>
          <p14:tracePt t="22779" x="4751388" y="6124575"/>
          <p14:tracePt t="22785" x="4759325" y="6124575"/>
          <p14:tracePt t="22788" x="4767263" y="6124575"/>
          <p14:tracePt t="22789" x="4775200" y="6124575"/>
          <p14:tracePt t="22793" x="4783138" y="6124575"/>
          <p14:tracePt t="22795" x="4783138" y="6116638"/>
          <p14:tracePt t="22797" x="4799013" y="6116638"/>
          <p14:tracePt t="22802" x="4806950" y="6116638"/>
          <p14:tracePt t="22804" x="4814888" y="6108700"/>
          <p14:tracePt t="22805" x="4822825" y="6108700"/>
          <p14:tracePt t="22807" x="4830763" y="6108700"/>
          <p14:tracePt t="22809" x="4838700" y="6108700"/>
          <p14:tracePt t="22811" x="4846638" y="6108700"/>
          <p14:tracePt t="22813" x="4862513" y="6100763"/>
          <p14:tracePt t="22815" x="4870450" y="6100763"/>
          <p14:tracePt t="22817" x="4878388" y="6092825"/>
          <p14:tracePt t="22819" x="4894263" y="6092825"/>
          <p14:tracePt t="22823" x="4902200" y="6092825"/>
          <p14:tracePt t="22825" x="4926013" y="6084888"/>
          <p14:tracePt t="22829" x="4943475" y="6084888"/>
          <p14:tracePt t="22831" x="4951413" y="6076950"/>
          <p14:tracePt t="22833" x="4967288" y="6076950"/>
          <p14:tracePt t="22835" x="4975225" y="6076950"/>
          <p14:tracePt t="22838" x="4983163" y="6076950"/>
          <p14:tracePt t="22839" x="4999038" y="6076950"/>
          <p14:tracePt t="22841" x="5014913" y="6076950"/>
          <p14:tracePt t="22843" x="5022850" y="6076950"/>
          <p14:tracePt t="22845" x="5030788" y="6069013"/>
          <p14:tracePt t="22847" x="5046663" y="6069013"/>
          <p14:tracePt t="22849" x="5054600" y="6069013"/>
          <p14:tracePt t="22852" x="5070475" y="6069013"/>
          <p14:tracePt t="22854" x="5078413" y="6069013"/>
          <p14:tracePt t="22855" x="5094288" y="6069013"/>
          <p14:tracePt t="22857" x="5102225" y="6069013"/>
          <p14:tracePt t="22859" x="5118100" y="6069013"/>
          <p14:tracePt t="22861" x="5126038" y="6069013"/>
          <p14:tracePt t="22863" x="5141913" y="6069013"/>
          <p14:tracePt t="22865" x="5149850" y="6069013"/>
          <p14:tracePt t="22866" x="5157788" y="6076950"/>
          <p14:tracePt t="22869" x="5173663" y="6076950"/>
          <p14:tracePt t="22872" x="5189538" y="6084888"/>
          <p14:tracePt t="22872" x="5197475" y="6084888"/>
          <p14:tracePt t="22874" x="5205413" y="6084888"/>
          <p14:tracePt t="22876" x="5213350" y="6092825"/>
          <p14:tracePt t="22878" x="5221288" y="6092825"/>
          <p14:tracePt t="22880" x="5237163" y="6100763"/>
          <p14:tracePt t="22885" x="5245100" y="6100763"/>
          <p14:tracePt t="22887" x="5253038" y="6108700"/>
          <p14:tracePt t="22891" x="5268913" y="6108700"/>
          <p14:tracePt t="22894" x="5276850" y="6108700"/>
          <p14:tracePt t="22901" x="5284788" y="6108700"/>
          <p14:tracePt t="22906" x="5292725" y="6108700"/>
          <p14:tracePt t="22906" x="5292725" y="6116638"/>
          <p14:tracePt t="22957" x="5300663" y="6116638"/>
          <p14:tracePt t="22963" x="5300663" y="6108700"/>
          <p14:tracePt t="22971" x="5300663" y="6100763"/>
          <p14:tracePt t="22979" x="5300663" y="6092825"/>
          <p14:tracePt t="22982" x="5300663" y="6084888"/>
          <p14:tracePt t="22989" x="5300663" y="6076950"/>
          <p14:tracePt t="22995" x="5300663" y="6069013"/>
          <p14:tracePt t="23001" x="5300663" y="6061075"/>
          <p14:tracePt t="23003" x="5300663" y="6053138"/>
          <p14:tracePt t="23008" x="5300663" y="6045200"/>
          <p14:tracePt t="23013" x="5300663" y="6037263"/>
          <p14:tracePt t="23017" x="5300663" y="6029325"/>
          <p14:tracePt t="23019" x="5300663" y="6021388"/>
          <p14:tracePt t="23020" x="5292725" y="6021388"/>
          <p14:tracePt t="23022" x="5284788" y="6013450"/>
          <p14:tracePt t="23027" x="5284788" y="6005513"/>
          <p14:tracePt t="23028" x="5276850" y="6005513"/>
          <p14:tracePt t="23033" x="5260975" y="5995988"/>
          <p14:tracePt t="23034" x="5260975" y="5988050"/>
          <p14:tracePt t="23039" x="5253038" y="5988050"/>
          <p14:tracePt t="23041" x="5245100" y="5980113"/>
          <p14:tracePt t="23047" x="5237163" y="5980113"/>
          <p14:tracePt t="23048" x="5237163" y="5972175"/>
          <p14:tracePt t="23051" x="5229225" y="5972175"/>
          <p14:tracePt t="23053" x="5229225" y="5964238"/>
          <p14:tracePt t="23056" x="5221288" y="5964238"/>
          <p14:tracePt t="23060" x="5213350" y="5956300"/>
          <p14:tracePt t="23062" x="5205413" y="5956300"/>
          <p14:tracePt t="23066" x="5197475" y="5956300"/>
          <p14:tracePt t="23071" x="5189538" y="5956300"/>
          <p14:tracePt t="23073" x="5181600" y="5956300"/>
          <p14:tracePt t="23075" x="5173663" y="5948363"/>
          <p14:tracePt t="23079" x="5165725" y="5948363"/>
          <p14:tracePt t="23080" x="5157788" y="5948363"/>
          <p14:tracePt t="23083" x="5149850" y="5948363"/>
          <p14:tracePt t="23087" x="5141913" y="5948363"/>
          <p14:tracePt t="23088" x="5133975" y="5948363"/>
          <p14:tracePt t="23090" x="5126038" y="5948363"/>
          <p14:tracePt t="23094" x="5118100" y="5948363"/>
          <p14:tracePt t="23095" x="5102225" y="5948363"/>
          <p14:tracePt t="23099" x="5086350" y="5948363"/>
          <p14:tracePt t="23102" x="5078413" y="5948363"/>
          <p14:tracePt t="23105" x="5062538" y="5948363"/>
          <p14:tracePt t="23106" x="5054600" y="5948363"/>
          <p14:tracePt t="23108" x="5046663" y="5948363"/>
          <p14:tracePt t="23111" x="5038725" y="5948363"/>
          <p14:tracePt t="23113" x="5022850" y="5948363"/>
          <p14:tracePt t="23114" x="5006975" y="5948363"/>
          <p14:tracePt t="23117" x="4999038" y="5948363"/>
          <p14:tracePt t="23119" x="4991100" y="5948363"/>
          <p14:tracePt t="23121" x="4975225" y="5948363"/>
          <p14:tracePt t="23123" x="4967288" y="5948363"/>
          <p14:tracePt t="23125" x="4959350" y="5948363"/>
          <p14:tracePt t="23128" x="4943475" y="5948363"/>
          <p14:tracePt t="23130" x="4933950" y="5948363"/>
          <p14:tracePt t="23132" x="4918075" y="5948363"/>
          <p14:tracePt t="23135" x="4910138" y="5948363"/>
          <p14:tracePt t="23136" x="4902200" y="5948363"/>
          <p14:tracePt t="23139" x="4894263" y="5948363"/>
          <p14:tracePt t="23143" x="4878388" y="5948363"/>
          <p14:tracePt t="23146" x="4870450" y="5948363"/>
          <p14:tracePt t="23151" x="4862513" y="5948363"/>
          <p14:tracePt t="23153" x="4862513" y="5956300"/>
          <p14:tracePt t="23155" x="4854575" y="5956300"/>
          <p14:tracePt t="23158" x="4846638" y="5956300"/>
          <p14:tracePt t="23161" x="4838700" y="5964238"/>
          <p14:tracePt t="23169" x="4830763" y="5964238"/>
          <p14:tracePt t="23180" x="4822825" y="5964238"/>
          <p14:tracePt t="23199" x="4822825" y="5972175"/>
          <p14:tracePt t="23201" x="4814888" y="5972175"/>
          <p14:tracePt t="23217" x="4806950" y="5972175"/>
          <p14:tracePt t="23367" x="4814888" y="5972175"/>
          <p14:tracePt t="23371" x="4822825" y="5972175"/>
          <p14:tracePt t="23375" x="4830763" y="5980113"/>
          <p14:tracePt t="23379" x="4846638" y="5980113"/>
          <p14:tracePt t="23380" x="4862513" y="5988050"/>
          <p14:tracePt t="23382" x="4870450" y="5988050"/>
          <p14:tracePt t="23385" x="4886325" y="5988050"/>
          <p14:tracePt t="23387" x="4902200" y="5988050"/>
          <p14:tracePt t="23388" x="4918075" y="5988050"/>
          <p14:tracePt t="23391" x="4933950" y="5988050"/>
          <p14:tracePt t="23392" x="4951413" y="5988050"/>
          <p14:tracePt t="23395" x="4975225" y="5988050"/>
          <p14:tracePt t="23397" x="4991100" y="5988050"/>
          <p14:tracePt t="23399" x="5006975" y="5988050"/>
          <p14:tracePt t="23401" x="5030788" y="5988050"/>
          <p14:tracePt t="23403" x="5054600" y="5995988"/>
          <p14:tracePt t="23405" x="5078413" y="5995988"/>
          <p14:tracePt t="23407" x="5102225" y="5995988"/>
          <p14:tracePt t="23409" x="5126038" y="6005513"/>
          <p14:tracePt t="23410" x="5157788" y="6005513"/>
          <p14:tracePt t="23412" x="5197475" y="6005513"/>
          <p14:tracePt t="23416" x="5237163" y="6013450"/>
          <p14:tracePt t="23417" x="5260975" y="6013450"/>
          <p14:tracePt t="23419" x="5292725" y="6021388"/>
          <p14:tracePt t="23421" x="5341938" y="6021388"/>
          <p14:tracePt t="23422" x="5365750" y="6021388"/>
          <p14:tracePt t="23425" x="5421313" y="6029325"/>
          <p14:tracePt t="23426" x="5453063" y="6029325"/>
          <p14:tracePt t="23428" x="5484813" y="6037263"/>
          <p14:tracePt t="23431" x="5532438" y="6037263"/>
          <p14:tracePt t="23435" x="5611813" y="6053138"/>
          <p14:tracePt t="23438" x="5651500" y="6053138"/>
          <p14:tracePt t="23438" x="5700713" y="6061075"/>
          <p14:tracePt t="23441" x="5740400" y="6061075"/>
          <p14:tracePt t="23443" x="5788025" y="6069013"/>
          <p14:tracePt t="23445" x="5835650" y="6076950"/>
          <p14:tracePt t="23446" x="5883275" y="6076950"/>
          <p14:tracePt t="23450" x="5946775" y="6084888"/>
          <p14:tracePt t="23451" x="5994400" y="6092825"/>
          <p14:tracePt t="23453" x="6034088" y="6100763"/>
          <p14:tracePt t="23455" x="6091238" y="6100763"/>
          <p14:tracePt t="23456" x="6146800" y="6108700"/>
          <p14:tracePt t="23458" x="6202363" y="6116638"/>
          <p14:tracePt t="23460" x="6242050" y="6124575"/>
          <p14:tracePt t="23463" x="6297613" y="6132513"/>
          <p14:tracePt t="23465" x="6353175" y="6140450"/>
          <p14:tracePt t="23468" x="6418263" y="6148388"/>
          <p14:tracePt t="23468" x="6465888" y="6148388"/>
          <p14:tracePt t="23471" x="6521450" y="6156325"/>
          <p14:tracePt t="23473" x="6577013" y="6156325"/>
          <p14:tracePt t="23474" x="6616700" y="6164263"/>
          <p14:tracePt t="23476" x="6664325" y="6172200"/>
          <p14:tracePt t="23479" x="6711950" y="6172200"/>
          <p14:tracePt t="23481" x="6769100" y="6180138"/>
          <p14:tracePt t="23483" x="6848475" y="6188075"/>
          <p14:tracePt t="23485" x="6872288" y="6188075"/>
          <p14:tracePt t="23486" x="6911975" y="6196013"/>
          <p14:tracePt t="23488" x="6951663" y="6196013"/>
          <p14:tracePt t="23491" x="6999288" y="6203950"/>
          <p14:tracePt t="23493" x="7038975" y="6203950"/>
          <p14:tracePt t="23495" x="7086600" y="6203950"/>
          <p14:tracePt t="23497" x="7126288" y="6211888"/>
          <p14:tracePt t="23498" x="7167563" y="6211888"/>
          <p14:tracePt t="23501" x="7207250" y="6211888"/>
          <p14:tracePt t="23503" x="7246938" y="6211888"/>
          <p14:tracePt t="23504" x="7286625" y="6211888"/>
          <p14:tracePt t="23506" x="7326313" y="6211888"/>
          <p14:tracePt t="23508" x="7358063" y="6211888"/>
          <p14:tracePt t="23510" x="7405688" y="6211888"/>
          <p14:tracePt t="23513" x="7437438" y="6211888"/>
          <p14:tracePt t="23514" x="7469188" y="6211888"/>
          <p14:tracePt t="23516" x="7502525" y="6211888"/>
          <p14:tracePt t="23519" x="7534275" y="6211888"/>
          <p14:tracePt t="23520" x="7566025" y="6211888"/>
          <p14:tracePt t="23522" x="7589838" y="6211888"/>
          <p14:tracePt t="23525" x="7613650" y="6211888"/>
          <p14:tracePt t="23527" x="7645400" y="6211888"/>
          <p14:tracePt t="23529" x="7669213" y="6211888"/>
          <p14:tracePt t="23531" x="7693025" y="6211888"/>
          <p14:tracePt t="23533" x="7716838" y="6211888"/>
          <p14:tracePt t="23535" x="7740650" y="6211888"/>
          <p14:tracePt t="23537" x="7764463" y="6211888"/>
          <p14:tracePt t="23539" x="7788275" y="6211888"/>
          <p14:tracePt t="23541" x="7812088" y="6211888"/>
          <p14:tracePt t="23543" x="7827963" y="6211888"/>
          <p14:tracePt t="23545" x="7851775" y="6211888"/>
          <p14:tracePt t="23547" x="7869238" y="6211888"/>
          <p14:tracePt t="23549" x="7885113" y="6211888"/>
          <p14:tracePt t="23552" x="7900988" y="6211888"/>
          <p14:tracePt t="23553" x="7908925" y="6211888"/>
          <p14:tracePt t="23555" x="7924800" y="6211888"/>
          <p14:tracePt t="23557" x="7940675" y="6211888"/>
          <p14:tracePt t="23559" x="7948613" y="6211888"/>
          <p14:tracePt t="23561" x="7956550" y="6211888"/>
          <p14:tracePt t="23563" x="7964488" y="6211888"/>
          <p14:tracePt t="23565" x="7972425" y="6211888"/>
          <p14:tracePt t="23567" x="7980363" y="6211888"/>
          <p14:tracePt t="23569" x="7988300" y="6211888"/>
          <p14:tracePt t="23573" x="7996238" y="6211888"/>
          <p14:tracePt t="23581" x="8012113" y="6211888"/>
          <p14:tracePt t="23586" x="8020050" y="6211888"/>
          <p14:tracePt t="23599" x="8027988" y="6211888"/>
          <p14:tracePt t="23609" x="8035925" y="6211888"/>
          <p14:tracePt t="23620" x="8043863" y="6211888"/>
          <p14:tracePt t="23642" x="8043863" y="6203950"/>
          <p14:tracePt t="23647" x="8051800" y="6203950"/>
          <p14:tracePt t="23665" x="8051800" y="6196013"/>
          <p14:tracePt t="23707" x="8051800" y="6188075"/>
          <p14:tracePt t="23745" x="8051800" y="6180138"/>
          <p14:tracePt t="23753" x="8043863" y="6180138"/>
          <p14:tracePt t="23757" x="8035925" y="6172200"/>
          <p14:tracePt t="23761" x="8035925" y="6164263"/>
          <p14:tracePt t="23765" x="8027988" y="6164263"/>
          <p14:tracePt t="23774" x="8020050" y="6156325"/>
          <p14:tracePt t="23785" x="8012113" y="6156325"/>
          <p14:tracePt t="23803" x="8004175" y="6156325"/>
          <p14:tracePt t="23805" x="8004175" y="6148388"/>
          <p14:tracePt t="23825" x="7996238" y="6148388"/>
          <p14:tracePt t="23833" x="7996238" y="6140450"/>
          <p14:tracePt t="23843" x="7988300" y="6132513"/>
          <p14:tracePt t="23855" x="7980363" y="6132513"/>
          <p14:tracePt t="23863" x="7980363" y="6124575"/>
          <p14:tracePt t="23865" x="7972425" y="6124575"/>
          <p14:tracePt t="24000" x="7980363" y="6124575"/>
          <p14:tracePt t="24007" x="7988300" y="6124575"/>
          <p14:tracePt t="24011" x="7996238" y="6124575"/>
          <p14:tracePt t="24015" x="8004175" y="6124575"/>
          <p14:tracePt t="24017" x="8012113" y="6124575"/>
          <p14:tracePt t="24021" x="8020050" y="6124575"/>
          <p14:tracePt t="24022" x="8027988" y="6124575"/>
          <p14:tracePt t="24024" x="8035925" y="6124575"/>
          <p14:tracePt t="24028" x="8043863" y="6124575"/>
          <p14:tracePt t="24030" x="8051800" y="6124575"/>
          <p14:tracePt t="24033" x="8059738" y="6124575"/>
          <p14:tracePt t="24036" x="8067675" y="6124575"/>
          <p14:tracePt t="24040" x="8075613" y="6124575"/>
          <p14:tracePt t="24042" x="8083550" y="6124575"/>
          <p14:tracePt t="24044" x="8091488" y="6124575"/>
          <p14:tracePt t="24048" x="8099425" y="6124575"/>
          <p14:tracePt t="24053" x="8107363" y="6124575"/>
          <p14:tracePt t="24056" x="8115300" y="6124575"/>
          <p14:tracePt t="24058" x="8123238" y="6116638"/>
          <p14:tracePt t="24061" x="8131175" y="6116638"/>
          <p14:tracePt t="24065" x="8139113" y="6116638"/>
          <p14:tracePt t="24067" x="8147050" y="6116638"/>
          <p14:tracePt t="24070" x="8154988" y="6108700"/>
          <p14:tracePt t="24072" x="8154988" y="6100763"/>
          <p14:tracePt t="24074" x="8162925" y="6100763"/>
          <p14:tracePt t="24078" x="8170863" y="6100763"/>
          <p14:tracePt t="24081" x="8178800" y="6092825"/>
          <p14:tracePt t="24085" x="8186738" y="6092825"/>
          <p14:tracePt t="24087" x="8194675" y="6084888"/>
          <p14:tracePt t="24091" x="8202613" y="6084888"/>
          <p14:tracePt t="24093" x="8210550" y="6076950"/>
          <p14:tracePt t="24096" x="8210550" y="6069013"/>
          <p14:tracePt t="24097" x="8218488" y="6069013"/>
          <p14:tracePt t="24102" x="8226425" y="6061075"/>
          <p14:tracePt t="24105" x="8235950" y="6053138"/>
          <p14:tracePt t="24107" x="8243888" y="6053138"/>
          <p14:tracePt t="24109" x="8243888" y="6045200"/>
          <p14:tracePt t="24111" x="8251825" y="6037263"/>
          <p14:tracePt t="24115" x="8259763" y="6037263"/>
          <p14:tracePt t="24117" x="8259763" y="6029325"/>
          <p14:tracePt t="24119" x="8267700" y="6029325"/>
          <p14:tracePt t="24121" x="8267700" y="6021388"/>
          <p14:tracePt t="24123" x="8275638" y="6021388"/>
          <p14:tracePt t="24125" x="8275638" y="6013450"/>
          <p14:tracePt t="24130" x="8283575" y="6005513"/>
          <p14:tracePt t="24133" x="8283575" y="5995988"/>
          <p14:tracePt t="24136" x="8291513" y="5995988"/>
          <p14:tracePt t="24140" x="8291513" y="5988050"/>
          <p14:tracePt t="24143" x="8291513" y="5980113"/>
          <p14:tracePt t="24149" x="8291513" y="5972175"/>
          <p14:tracePt t="24152" x="8299450" y="5972175"/>
          <p14:tracePt t="24161" x="8299450" y="5964238"/>
          <p14:tracePt t="24170" x="8299450" y="5956300"/>
          <p14:tracePt t="24182" x="8299450" y="5948363"/>
          <p14:tracePt t="24198" x="8299450" y="5940425"/>
          <p14:tracePt t="24202" x="8291513" y="5940425"/>
          <p14:tracePt t="24205" x="8283575" y="5940425"/>
          <p14:tracePt t="24210" x="8275638" y="5940425"/>
          <p14:tracePt t="24214" x="8267700" y="5940425"/>
          <p14:tracePt t="24219" x="8259763" y="5932488"/>
          <p14:tracePt t="24221" x="8251825" y="5932488"/>
          <p14:tracePt t="24224" x="8243888" y="5932488"/>
          <p14:tracePt t="24227" x="8235950" y="5932488"/>
          <p14:tracePt t="24229" x="8226425" y="5932488"/>
          <p14:tracePt t="24232" x="8218488" y="5932488"/>
          <p14:tracePt t="24233" x="8210550" y="5932488"/>
          <p14:tracePt t="24234" x="8202613" y="5932488"/>
          <p14:tracePt t="24237" x="8194675" y="5932488"/>
          <p14:tracePt t="24238" x="8186738" y="5932488"/>
          <p14:tracePt t="24240" x="8170863" y="5932488"/>
          <p14:tracePt t="24242" x="8162925" y="5932488"/>
          <p14:tracePt t="24244" x="8154988" y="5932488"/>
          <p14:tracePt t="24246" x="8139113" y="5932488"/>
          <p14:tracePt t="24248" x="8123238" y="5932488"/>
          <p14:tracePt t="24251" x="8107363" y="5932488"/>
          <p14:tracePt t="24253" x="8091488" y="5932488"/>
          <p14:tracePt t="24254" x="8083550" y="5932488"/>
          <p14:tracePt t="24256" x="8067675" y="5932488"/>
          <p14:tracePt t="24259" x="8051800" y="5932488"/>
          <p14:tracePt t="24260" x="8035925" y="5932488"/>
          <p14:tracePt t="24262" x="8020050" y="5932488"/>
          <p14:tracePt t="24265" x="8004175" y="5932488"/>
          <p14:tracePt t="24267" x="7996238" y="5932488"/>
          <p14:tracePt t="24269" x="7980363" y="5932488"/>
          <p14:tracePt t="24270" x="7972425" y="5932488"/>
          <p14:tracePt t="24272" x="7956550" y="5932488"/>
          <p14:tracePt t="24275" x="7948613" y="5932488"/>
          <p14:tracePt t="24277" x="7932738" y="5932488"/>
          <p14:tracePt t="24279" x="7924800" y="5932488"/>
          <p14:tracePt t="24280" x="7916863" y="5932488"/>
          <p14:tracePt t="24284" x="7900988" y="5940425"/>
          <p14:tracePt t="24287" x="7893050" y="5940425"/>
          <p14:tracePt t="24288" x="7885113" y="5940425"/>
          <p14:tracePt t="24293" x="7877175" y="5940425"/>
          <p14:tracePt t="24294" x="7869238" y="5940425"/>
          <p14:tracePt t="24298" x="7859713" y="5940425"/>
          <p14:tracePt t="24311" x="7851775" y="5940425"/>
          <p14:tracePt t="24337" x="7851775" y="5948363"/>
          <p14:tracePt t="24381" x="7843838" y="5948363"/>
          <p14:tracePt t="24391" x="7843838" y="5956300"/>
          <p14:tracePt t="25231" x="7835900" y="5956300"/>
          <p14:tracePt t="25281" x="7835900" y="5964238"/>
          <p14:tracePt t="25283" x="7827963" y="5964238"/>
          <p14:tracePt t="25317" x="7820025" y="5972175"/>
          <p14:tracePt t="25395" x="7812088" y="5972175"/>
          <p14:tracePt t="25403" x="7812088" y="5980113"/>
          <p14:tracePt t="25409" x="7804150" y="5980113"/>
          <p14:tracePt t="25427" x="7796213" y="5980113"/>
          <p14:tracePt t="25441" x="7796213" y="5988050"/>
          <p14:tracePt t="25447" x="7788275" y="5988050"/>
          <p14:tracePt t="25467" x="7780338" y="5988050"/>
          <p14:tracePt t="25483" x="7772400" y="5988050"/>
          <p14:tracePt t="25487" x="7764463" y="5988050"/>
          <p14:tracePt t="25494" x="7756525" y="5988050"/>
          <p14:tracePt t="25501" x="7748588" y="5988050"/>
          <p14:tracePt t="25505" x="7740650" y="5988050"/>
          <p14:tracePt t="25507" x="7732713" y="5988050"/>
          <p14:tracePt t="25511" x="7724775" y="5988050"/>
          <p14:tracePt t="25515" x="7708900" y="5988050"/>
          <p14:tracePt t="25519" x="7700963" y="5988050"/>
          <p14:tracePt t="25521" x="7693025" y="5988050"/>
          <p14:tracePt t="25523" x="7685088" y="5988050"/>
          <p14:tracePt t="25525" x="7677150" y="5988050"/>
          <p14:tracePt t="25526" x="7669213" y="5988050"/>
          <p14:tracePt t="25529" x="7661275" y="5988050"/>
          <p14:tracePt t="25531" x="7653338" y="5988050"/>
          <p14:tracePt t="25533" x="7645400" y="5988050"/>
          <p14:tracePt t="25535" x="7629525" y="5988050"/>
          <p14:tracePt t="25537" x="7621588" y="5988050"/>
          <p14:tracePt t="25539" x="7605713" y="5988050"/>
          <p14:tracePt t="25542" x="7581900" y="5988050"/>
          <p14:tracePt t="25542" x="7573963" y="5988050"/>
          <p14:tracePt t="25544" x="7566025" y="5988050"/>
          <p14:tracePt t="25547" x="7550150" y="5980113"/>
          <p14:tracePt t="25548" x="7534275" y="5980113"/>
          <p14:tracePt t="25551" x="7510463" y="5980113"/>
          <p14:tracePt t="25553" x="7493000" y="5980113"/>
          <p14:tracePt t="25554" x="7477125" y="5972175"/>
          <p14:tracePt t="25557" x="7453313" y="5972175"/>
          <p14:tracePt t="25559" x="7445375" y="5964238"/>
          <p14:tracePt t="25561" x="7421563" y="5964238"/>
          <p14:tracePt t="25563" x="7405688" y="5964238"/>
          <p14:tracePt t="25564" x="7381875" y="5964238"/>
          <p14:tracePt t="25566" x="7366000" y="5964238"/>
          <p14:tracePt t="25569" x="7342188" y="5956300"/>
          <p14:tracePt t="25570" x="7326313" y="5956300"/>
          <p14:tracePt t="25572" x="7310438" y="5956300"/>
          <p14:tracePt t="25574" x="7294563" y="5948363"/>
          <p14:tracePt t="25577" x="7278688" y="5948363"/>
          <p14:tracePt t="25579" x="7254875" y="5948363"/>
          <p14:tracePt t="25580" x="7239000" y="5940425"/>
          <p14:tracePt t="25582" x="7223125" y="5940425"/>
          <p14:tracePt t="25585" x="7199313" y="5940425"/>
          <p14:tracePt t="25587" x="7183438" y="5940425"/>
          <p14:tracePt t="25589" x="7167563" y="5940425"/>
          <p14:tracePt t="25591" x="7151688" y="5932488"/>
          <p14:tracePt t="25593" x="7126288" y="5932488"/>
          <p14:tracePt t="25595" x="7110413" y="5932488"/>
          <p14:tracePt t="25597" x="7094538" y="5924550"/>
          <p14:tracePt t="25598" x="7078663" y="5924550"/>
          <p14:tracePt t="25601" x="7062788" y="5916613"/>
          <p14:tracePt t="25604" x="7046913" y="5916613"/>
          <p14:tracePt t="25605" x="7031038" y="5916613"/>
          <p14:tracePt t="25606" x="7015163" y="5916613"/>
          <p14:tracePt t="25608" x="6999288" y="5908675"/>
          <p14:tracePt t="25610" x="6983413" y="5908675"/>
          <p14:tracePt t="25612" x="6975475" y="5908675"/>
          <p14:tracePt t="25614" x="6951663" y="5900738"/>
          <p14:tracePt t="25616" x="6935788" y="5900738"/>
          <p14:tracePt t="25619" x="6927850" y="5900738"/>
          <p14:tracePt t="25620" x="6919913" y="5900738"/>
          <p14:tracePt t="25623" x="6896100" y="5900738"/>
          <p14:tracePt t="25626" x="6880225" y="5900738"/>
          <p14:tracePt t="25626" x="6872288" y="5900738"/>
          <p14:tracePt t="25628" x="6864350" y="5892800"/>
          <p14:tracePt t="25630" x="6848475" y="5892800"/>
          <p14:tracePt t="25633" x="6832600" y="5892800"/>
          <p14:tracePt t="25635" x="6824663" y="5892800"/>
          <p14:tracePt t="25637" x="6816725" y="5884863"/>
          <p14:tracePt t="25639" x="6800850" y="5884863"/>
          <p14:tracePt t="25640" x="6792913" y="5884863"/>
          <p14:tracePt t="25644" x="6784975" y="5884863"/>
          <p14:tracePt t="25645" x="6777038" y="5884863"/>
          <p14:tracePt t="25647" x="6769100" y="5884863"/>
          <p14:tracePt t="25649" x="6759575" y="5884863"/>
          <p14:tracePt t="25651" x="6751638" y="5884863"/>
          <p14:tracePt t="25653" x="6743700" y="5884863"/>
          <p14:tracePt t="25654" x="6735763" y="5884863"/>
          <p14:tracePt t="25658" x="6727825" y="5884863"/>
          <p14:tracePt t="25661" x="6719888" y="5884863"/>
          <p14:tracePt t="25662" x="6711950" y="5884863"/>
          <p14:tracePt t="25664" x="6704013" y="5884863"/>
          <p14:tracePt t="25669" x="6696075" y="5884863"/>
          <p14:tracePt t="25673" x="6688138" y="5884863"/>
          <p14:tracePt t="25677" x="6680200" y="5884863"/>
          <p14:tracePt t="25680" x="6672263" y="5884863"/>
          <p14:tracePt t="25687" x="6664325" y="5884863"/>
          <p14:tracePt t="25694" x="6656388" y="5884863"/>
          <p14:tracePt t="25695" x="6648450" y="5884863"/>
          <p14:tracePt t="25701" x="6640513" y="5884863"/>
          <p14:tracePt t="25705" x="6632575" y="5884863"/>
          <p14:tracePt t="25708" x="6624638" y="5884863"/>
          <p14:tracePt t="25712" x="6616700" y="5884863"/>
          <p14:tracePt t="25717" x="6608763" y="5884863"/>
          <p14:tracePt t="25721" x="6600825" y="5884863"/>
          <p14:tracePt t="25725" x="6592888" y="5884863"/>
          <p14:tracePt t="25728" x="6584950" y="5884863"/>
          <p14:tracePt t="25731" x="6577013" y="5884863"/>
          <p14:tracePt t="25735" x="6569075" y="5884863"/>
          <p14:tracePt t="25737" x="6561138" y="5884863"/>
          <p14:tracePt t="25739" x="6553200" y="5884863"/>
          <p14:tracePt t="25740" x="6545263" y="5884863"/>
          <p14:tracePt t="25742" x="6537325" y="5884863"/>
          <p14:tracePt t="25744" x="6529388" y="5884863"/>
          <p14:tracePt t="25748" x="6521450" y="5884863"/>
          <p14:tracePt t="25751" x="6505575" y="5884863"/>
          <p14:tracePt t="25755" x="6497638" y="5884863"/>
          <p14:tracePt t="25756" x="6481763" y="5884863"/>
          <p14:tracePt t="25758" x="6473825" y="5884863"/>
          <p14:tracePt t="25761" x="6465888" y="5876925"/>
          <p14:tracePt t="25762" x="6457950" y="5876925"/>
          <p14:tracePt t="25767" x="6442075" y="5876925"/>
          <p14:tracePt t="25769" x="6434138" y="5868988"/>
          <p14:tracePt t="25771" x="6426200" y="5868988"/>
          <p14:tracePt t="25772" x="6418263" y="5868988"/>
          <p14:tracePt t="25774" x="6410325" y="5868988"/>
          <p14:tracePt t="25776" x="6402388" y="5868988"/>
          <p14:tracePt t="25778" x="6392863" y="5868988"/>
          <p14:tracePt t="25780" x="6384925" y="5868988"/>
          <p14:tracePt t="25783" x="6376988" y="5861050"/>
          <p14:tracePt t="25785" x="6369050" y="5861050"/>
          <p14:tracePt t="25787" x="6361113" y="5861050"/>
          <p14:tracePt t="25789" x="6345238" y="5853113"/>
          <p14:tracePt t="25793" x="6337300" y="5853113"/>
          <p14:tracePt t="25795" x="6321425" y="5853113"/>
          <p14:tracePt t="25798" x="6313488" y="5853113"/>
          <p14:tracePt t="25801" x="6305550" y="5845175"/>
          <p14:tracePt t="25803" x="6297613" y="5845175"/>
          <p14:tracePt t="25804" x="6289675" y="5845175"/>
          <p14:tracePt t="25809" x="6273800" y="5845175"/>
          <p14:tracePt t="25814" x="6265863" y="5845175"/>
          <p14:tracePt t="25817" x="6257925" y="5845175"/>
          <p14:tracePt t="25821" x="6249988" y="5845175"/>
          <p14:tracePt t="25822" x="6242050" y="5845175"/>
          <p14:tracePt t="25824" x="6242050" y="5837238"/>
          <p14:tracePt t="25826" x="6234113" y="5837238"/>
          <p14:tracePt t="25830" x="6226175" y="5837238"/>
          <p14:tracePt t="25833" x="6218238" y="5837238"/>
          <p14:tracePt t="25837" x="6210300" y="5837238"/>
          <p14:tracePt t="25840" x="6202363" y="5837238"/>
          <p14:tracePt t="25847" x="6194425" y="5829300"/>
          <p14:tracePt t="25855" x="6186488" y="5829300"/>
          <p14:tracePt t="25857" x="6186488" y="5821363"/>
          <p14:tracePt t="25858" x="6178550" y="5821363"/>
          <p14:tracePt t="25870" x="6170613" y="5821363"/>
          <p14:tracePt t="25877" x="6162675" y="5813425"/>
          <p14:tracePt t="25887" x="6154738" y="5813425"/>
          <p14:tracePt t="25889" x="6146800" y="5805488"/>
          <p14:tracePt t="25897" x="6138863" y="5805488"/>
          <p14:tracePt t="25899" x="6138863" y="5797550"/>
          <p14:tracePt t="25902" x="6138863" y="5789613"/>
          <p14:tracePt t="25904" x="6130925" y="5789613"/>
          <p14:tracePt t="25907" x="6122988" y="5789613"/>
          <p14:tracePt t="25909" x="6122988" y="5781675"/>
          <p14:tracePt t="25911" x="6115050" y="5781675"/>
          <p14:tracePt t="25916" x="6107113" y="5773738"/>
          <p14:tracePt t="25926" x="6107113" y="5765800"/>
          <p14:tracePt t="25927" x="6099175" y="5765800"/>
          <p14:tracePt t="25929" x="6099175" y="5757863"/>
          <p14:tracePt t="25935" x="6091238" y="5757863"/>
          <p14:tracePt t="25943" x="6083300" y="5749925"/>
          <p14:tracePt t="25959" x="6075363" y="5741988"/>
          <p14:tracePt t="25977" x="6075363" y="5734050"/>
          <p14:tracePt t="25981" x="6067425" y="5734050"/>
          <p14:tracePt t="25983" x="6067425" y="5726113"/>
          <p14:tracePt t="25995" x="6067425" y="5718175"/>
          <p14:tracePt t="26005" x="6059488" y="5710238"/>
          <p14:tracePt t="26009" x="6051550" y="5710238"/>
          <p14:tracePt t="26019" x="6051550" y="5702300"/>
          <p14:tracePt t="26029" x="6051550" y="5694363"/>
          <p14:tracePt t="26039" x="6043613" y="5694363"/>
          <p14:tracePt t="26057" x="6043613" y="5686425"/>
          <p14:tracePt t="26117" x="6034088" y="5686425"/>
          <p14:tracePt t="26143" x="6034088" y="5678488"/>
          <p14:tracePt t="26153" x="6026150" y="5678488"/>
          <p14:tracePt t="26189" x="6018213" y="5678488"/>
          <p14:tracePt t="26221" x="6010275" y="5678488"/>
          <p14:tracePt t="26229" x="6010275" y="5670550"/>
          <p14:tracePt t="26233" x="6002338" y="5670550"/>
          <p14:tracePt t="26261" x="5994400" y="5670550"/>
          <p14:tracePt t="26273" x="5994400" y="5662613"/>
          <p14:tracePt t="26275" x="5986463" y="5662613"/>
          <p14:tracePt t="26291" x="5978525" y="5662613"/>
          <p14:tracePt t="26319" x="5970588" y="5662613"/>
          <p14:tracePt t="26333" x="5970588" y="5653088"/>
          <p14:tracePt t="26337" x="5962650" y="5653088"/>
          <p14:tracePt t="26352" x="5954713" y="5653088"/>
          <p14:tracePt t="26357" x="5946775" y="5653088"/>
          <p14:tracePt t="26364" x="5946775" y="5645150"/>
          <p14:tracePt t="26369" x="5938838" y="5645150"/>
          <p14:tracePt t="26377" x="5930900" y="5645150"/>
          <p14:tracePt t="26385" x="5930900" y="5637213"/>
          <p14:tracePt t="26388" x="5922963" y="5637213"/>
          <p14:tracePt t="26389" x="5915025" y="5637213"/>
          <p14:tracePt t="26394" x="5907088" y="5629275"/>
          <p14:tracePt t="26402" x="5899150" y="5629275"/>
          <p14:tracePt t="26409" x="5891213" y="5629275"/>
          <p14:tracePt t="26412" x="5883275" y="5629275"/>
          <p14:tracePt t="26415" x="5883275" y="5621338"/>
          <p14:tracePt t="26417" x="5875338" y="5621338"/>
          <p14:tracePt t="26421" x="5867400" y="5621338"/>
          <p14:tracePt t="26426" x="5859463" y="5621338"/>
          <p14:tracePt t="26428" x="5859463" y="5613400"/>
          <p14:tracePt t="26430" x="5851525" y="5613400"/>
          <p14:tracePt t="26435" x="5843588" y="5613400"/>
          <p14:tracePt t="26440" x="5835650" y="5613400"/>
          <p14:tracePt t="26442" x="5835650" y="5605463"/>
          <p14:tracePt t="26445" x="5827713" y="5605463"/>
          <p14:tracePt t="26447" x="5819775" y="5605463"/>
          <p14:tracePt t="26453" x="5811838" y="5605463"/>
          <p14:tracePt t="26458" x="5803900" y="5597525"/>
          <p14:tracePt t="26469" x="5795963" y="5597525"/>
          <p14:tracePt t="26471" x="5788025" y="5597525"/>
          <p14:tracePt t="26473" x="5788025" y="5589588"/>
          <p14:tracePt t="26479" x="5780088" y="5589588"/>
          <p14:tracePt t="26485" x="5772150" y="5589588"/>
          <p14:tracePt t="26499" x="5764213" y="5589588"/>
          <p14:tracePt t="26505" x="5756275" y="5589588"/>
          <p14:tracePt t="26512" x="5756275" y="5581650"/>
          <p14:tracePt t="26529" x="5748338" y="5581650"/>
          <p14:tracePt t="26549" x="5740400" y="5581650"/>
          <p14:tracePt t="26568" x="5732463" y="5581650"/>
          <p14:tracePt t="26573" x="5724525" y="5581650"/>
          <p14:tracePt t="26581" x="5716588" y="5581650"/>
          <p14:tracePt t="26587" x="5708650" y="5581650"/>
          <p14:tracePt t="26595" x="5700713" y="5581650"/>
          <p14:tracePt t="26602" x="5692775" y="5581650"/>
          <p14:tracePt t="26603" x="5684838" y="5581650"/>
          <p14:tracePt t="26607" x="5684838" y="5573713"/>
          <p14:tracePt t="26609" x="5676900" y="5573713"/>
          <p14:tracePt t="26615" x="5667375" y="5573713"/>
          <p14:tracePt t="26621" x="5659438" y="5573713"/>
          <p14:tracePt t="26625" x="5651500" y="5573713"/>
          <p14:tracePt t="26629" x="5643563" y="5573713"/>
          <p14:tracePt t="26633" x="5635625" y="5573713"/>
          <p14:tracePt t="26635" x="5635625" y="5565775"/>
          <p14:tracePt t="26639" x="5627688" y="5565775"/>
          <p14:tracePt t="26643" x="5619750" y="5565775"/>
          <p14:tracePt t="26647" x="5619750" y="5557838"/>
          <p14:tracePt t="26649" x="5611813" y="5557838"/>
          <p14:tracePt t="26655" x="5603875" y="5557838"/>
          <p14:tracePt t="26661" x="5595938" y="5557838"/>
          <p14:tracePt t="26663" x="5588000" y="5557838"/>
          <p14:tracePt t="26671" x="5580063" y="5557838"/>
          <p14:tracePt t="26673" x="5580063" y="5549900"/>
          <p14:tracePt t="26675" x="5572125" y="5549900"/>
          <p14:tracePt t="26681" x="5564188" y="5549900"/>
          <p14:tracePt t="26685" x="5556250" y="5549900"/>
          <p14:tracePt t="26692" x="5548313" y="5549900"/>
          <p14:tracePt t="26697" x="5540375" y="5549900"/>
          <p14:tracePt t="26699" x="5540375" y="5541963"/>
          <p14:tracePt t="26702" x="5532438" y="5541963"/>
          <p14:tracePt t="26703" x="5524500" y="5541963"/>
          <p14:tracePt t="26708" x="5516563" y="5541963"/>
          <p14:tracePt t="26713" x="5508625" y="5541963"/>
          <p14:tracePt t="26717" x="5500688" y="5541963"/>
          <p14:tracePt t="26719" x="5492750" y="5541963"/>
          <p14:tracePt t="26725" x="5492750" y="5534025"/>
          <p14:tracePt t="26727" x="5484813" y="5534025"/>
          <p14:tracePt t="26731" x="5476875" y="5534025"/>
          <p14:tracePt t="26737" x="5468938" y="5534025"/>
          <p14:tracePt t="26741" x="5461000" y="5526088"/>
          <p14:tracePt t="26747" x="5453063" y="5526088"/>
          <p14:tracePt t="26757" x="5445125" y="5526088"/>
          <p14:tracePt t="26766" x="5437188" y="5526088"/>
          <p14:tracePt t="26783" x="5429250" y="5526088"/>
          <p14:tracePt t="26789" x="5421313" y="5526088"/>
          <p14:tracePt t="26811" x="5413375" y="5526088"/>
          <p14:tracePt t="26817" x="5413375" y="5518150"/>
          <p14:tracePt t="26839" x="5405438" y="5518150"/>
          <p14:tracePt t="26851" x="5397500" y="5518150"/>
          <p14:tracePt t="26855" x="5389563" y="5518150"/>
          <p14:tracePt t="26865" x="5381625" y="5518150"/>
          <p14:tracePt t="26877" x="5373688" y="5518150"/>
          <p14:tracePt t="26903" x="5365750" y="5518150"/>
          <p14:tracePt t="26908" x="5357813" y="5510213"/>
          <p14:tracePt t="26929" x="5349875" y="5510213"/>
          <p14:tracePt t="26939" x="5341938" y="5510213"/>
          <p14:tracePt t="26956" x="5334000" y="5510213"/>
          <p14:tracePt t="26961" x="5326063" y="5510213"/>
          <p14:tracePt t="26973" x="5318125" y="5510213"/>
          <p14:tracePt t="27317" x="5310188" y="5510213"/>
          <p14:tracePt t="27343" x="5300663" y="5510213"/>
          <p14:tracePt t="27351" x="5292725" y="5510213"/>
          <p14:tracePt t="27369" x="5284788" y="5510213"/>
          <p14:tracePt t="27375" x="5276850" y="5510213"/>
          <p14:tracePt t="27397" x="5268913" y="5510213"/>
          <p14:tracePt t="27415" x="5260975" y="5510213"/>
          <p14:tracePt t="27443" x="5253038" y="5510213"/>
          <p14:tracePt t="27472" x="5245100" y="5510213"/>
          <p14:tracePt t="27483" x="5237163" y="5510213"/>
          <p14:tracePt t="27492" x="5229225" y="5510213"/>
          <p14:tracePt t="27937" x="5221288" y="5510213"/>
          <p14:tracePt t="27963" x="5221288" y="5518150"/>
          <p14:tracePt t="27967" x="5213350" y="5518150"/>
          <p14:tracePt t="28409" x="5213350" y="5526088"/>
          <p14:tracePt t="28414" x="5213350" y="5534025"/>
          <p14:tracePt t="28422" x="5205413" y="5541963"/>
          <p14:tracePt t="28429" x="5205413" y="5549900"/>
          <p14:tracePt t="28432" x="5197475" y="5549900"/>
          <p14:tracePt t="28435" x="5197475" y="5557838"/>
          <p14:tracePt t="28440" x="5197475" y="5565775"/>
          <p14:tracePt t="28441" x="5189538" y="5565775"/>
          <p14:tracePt t="28442" x="5189538" y="5573713"/>
          <p14:tracePt t="28446" x="5181600" y="5573713"/>
          <p14:tracePt t="28448" x="5181600" y="5581650"/>
          <p14:tracePt t="28452" x="5181600" y="5589588"/>
          <p14:tracePt t="28454" x="5173663" y="5597525"/>
          <p14:tracePt t="28458" x="5173663" y="5605463"/>
          <p14:tracePt t="28460" x="5165725" y="5605463"/>
          <p14:tracePt t="28462" x="5165725" y="5613400"/>
          <p14:tracePt t="28464" x="5157788" y="5621338"/>
          <p14:tracePt t="28467" x="5157788" y="5629275"/>
          <p14:tracePt t="28469" x="5149850" y="5629275"/>
          <p14:tracePt t="28471" x="5149850" y="5637213"/>
          <p14:tracePt t="28472" x="5149850" y="5645150"/>
          <p14:tracePt t="28474" x="5133975" y="5653088"/>
          <p14:tracePt t="28477" x="5133975" y="5662613"/>
          <p14:tracePt t="28479" x="5126038" y="5670550"/>
          <p14:tracePt t="28481" x="5118100" y="5686425"/>
          <p14:tracePt t="28483" x="5118100" y="5694363"/>
          <p14:tracePt t="28485" x="5102225" y="5702300"/>
          <p14:tracePt t="28488" x="5094288" y="5718175"/>
          <p14:tracePt t="28488" x="5086350" y="5726113"/>
          <p14:tracePt t="28491" x="5078413" y="5741988"/>
          <p14:tracePt t="28492" x="5070475" y="5749925"/>
          <p14:tracePt t="28494" x="5054600" y="5765800"/>
          <p14:tracePt t="28496" x="5054600" y="5781675"/>
          <p14:tracePt t="28499" x="5046663" y="5789613"/>
          <p14:tracePt t="28501" x="5038725" y="5797550"/>
          <p14:tracePt t="28503" x="5030788" y="5813425"/>
          <p14:tracePt t="28505" x="5022850" y="5821363"/>
          <p14:tracePt t="28507" x="5014913" y="5837238"/>
          <p14:tracePt t="28508" x="5006975" y="5853113"/>
          <p14:tracePt t="28510" x="4999038" y="5861050"/>
          <p14:tracePt t="28512" x="4991100" y="5876925"/>
          <p14:tracePt t="28514" x="4983163" y="5876925"/>
          <p14:tracePt t="28516" x="4983163" y="5884863"/>
          <p14:tracePt t="28519" x="4975225" y="5892800"/>
          <p14:tracePt t="28521" x="4975225" y="5900738"/>
          <p14:tracePt t="28522" x="4975225" y="5908675"/>
          <p14:tracePt t="28524" x="4967288" y="5908675"/>
          <p14:tracePt t="28529" x="4967288" y="5916613"/>
          <p14:tracePt t="28533" x="4959350" y="5916613"/>
          <p14:tracePt t="28535" x="4959350" y="5924550"/>
          <p14:tracePt t="28543" x="4951413" y="5924550"/>
          <p14:tracePt t="28549" x="4951413" y="5932488"/>
          <p14:tracePt t="28635" x="4943475" y="5932488"/>
          <p14:tracePt t="28645" x="4933950" y="5932488"/>
          <p14:tracePt t="28651" x="4926013" y="5932488"/>
          <p14:tracePt t="28653" x="4918075" y="5932488"/>
          <p14:tracePt t="28655" x="4918075" y="5924550"/>
          <p14:tracePt t="28659" x="4910138" y="5924550"/>
          <p14:tracePt t="28665" x="4902200" y="5916613"/>
          <p14:tracePt t="28671" x="4894263" y="5916613"/>
          <p14:tracePt t="28673" x="4886325" y="5916613"/>
          <p14:tracePt t="28675" x="4886325" y="5908675"/>
          <p14:tracePt t="28679" x="4878388" y="5908675"/>
          <p14:tracePt t="28683" x="4870450" y="5908675"/>
          <p14:tracePt t="28686" x="4870450" y="5900738"/>
          <p14:tracePt t="28688" x="4862513" y="5900738"/>
          <p14:tracePt t="28691" x="4854575" y="5892800"/>
          <p14:tracePt t="28697" x="4846638" y="5892800"/>
          <p14:tracePt t="28703" x="4838700" y="5884863"/>
          <p14:tracePt t="28709" x="4830763" y="5884863"/>
          <p14:tracePt t="28713" x="4822825" y="5884863"/>
          <p14:tracePt t="28720" x="4822825" y="5876925"/>
          <p14:tracePt t="28721" x="4814888" y="5876925"/>
          <p14:tracePt t="28729" x="4806950" y="5876925"/>
          <p14:tracePt t="28735" x="4806950" y="5868988"/>
          <p14:tracePt t="28739" x="4799013" y="5868988"/>
          <p14:tracePt t="28749" x="4791075" y="5868988"/>
          <p14:tracePt t="28752" x="4783138" y="5868988"/>
          <p14:tracePt t="28753" x="4783138" y="5861050"/>
          <p14:tracePt t="28757" x="4775200" y="5861050"/>
          <p14:tracePt t="28763" x="4767263" y="5853113"/>
          <p14:tracePt t="28770" x="4759325" y="5853113"/>
          <p14:tracePt t="28775" x="4751388" y="5853113"/>
          <p14:tracePt t="28777" x="4751388" y="5845175"/>
          <p14:tracePt t="28781" x="4743450" y="5845175"/>
          <p14:tracePt t="28788" x="4727575" y="5845175"/>
          <p14:tracePt t="28789" x="4727575" y="5837238"/>
          <p14:tracePt t="28795" x="4719638" y="5837238"/>
          <p14:tracePt t="28802" x="4711700" y="5837238"/>
          <p14:tracePt t="28808" x="4703763" y="5837238"/>
          <p14:tracePt t="28813" x="4695825" y="5837238"/>
          <p14:tracePt t="28819" x="4695825" y="5829300"/>
          <p14:tracePt t="28821" x="4687888" y="5829300"/>
          <p14:tracePt t="28829" x="4679950" y="5829300"/>
          <p14:tracePt t="28837" x="4672013" y="5829300"/>
          <p14:tracePt t="28843" x="4664075" y="5829300"/>
          <p14:tracePt t="28848" x="4656138" y="5829300"/>
          <p14:tracePt t="28857" x="4648200" y="5829300"/>
          <p14:tracePt t="28869" x="4640263" y="5829300"/>
          <p14:tracePt t="28881" x="4632325" y="5829300"/>
          <p14:tracePt t="28885" x="4624388" y="5829300"/>
          <p14:tracePt t="28893" x="4616450" y="5829300"/>
          <p14:tracePt t="28902" x="4608513" y="5829300"/>
          <p14:tracePt t="28908" x="4600575" y="5829300"/>
          <p14:tracePt t="28909" x="4592638" y="5829300"/>
          <p14:tracePt t="28911" x="4592638" y="5837238"/>
          <p14:tracePt t="28915" x="4584700" y="5837238"/>
          <p14:tracePt t="28921" x="4576763" y="5837238"/>
          <p14:tracePt t="28923" x="4576763" y="5845175"/>
          <p14:tracePt t="28925" x="4567238" y="5845175"/>
          <p14:tracePt t="28929" x="4559300" y="5845175"/>
          <p14:tracePt t="28933" x="4551363" y="5853113"/>
          <p14:tracePt t="28937" x="4543425" y="5861050"/>
          <p14:tracePt t="28955" x="4511675" y="5884863"/>
          <p14:tracePt t="28959" x="4503738" y="5884863"/>
          <p14:tracePt t="28961" x="4503738" y="5900738"/>
          <p14:tracePt t="28963" x="4495800" y="5900738"/>
          <p14:tracePt t="28965" x="4495800" y="5908675"/>
          <p14:tracePt t="28969" x="4487863" y="5916613"/>
          <p14:tracePt t="28971" x="4487863" y="5924550"/>
          <p14:tracePt t="28973" x="4479925" y="5924550"/>
          <p14:tracePt t="28975" x="4479925" y="5932488"/>
          <p14:tracePt t="28979" x="4471988" y="5940425"/>
          <p14:tracePt t="28981" x="4464050" y="5940425"/>
          <p14:tracePt t="28983" x="4464050" y="5948363"/>
          <p14:tracePt t="28986" x="4464050" y="5956300"/>
          <p14:tracePt t="28988" x="4464050" y="5964238"/>
          <p14:tracePt t="28991" x="4456113" y="5972175"/>
          <p14:tracePt t="28992" x="4456113" y="5980113"/>
          <p14:tracePt t="28994" x="4448175" y="5980113"/>
          <p14:tracePt t="28996" x="4448175" y="5988050"/>
          <p14:tracePt t="29001" x="4448175" y="5995988"/>
          <p14:tracePt t="29003" x="4440238" y="5995988"/>
          <p14:tracePt t="29004" x="4440238" y="6005513"/>
          <p14:tracePt t="29007" x="4440238" y="6013450"/>
          <p14:tracePt t="29009" x="4432300" y="6013450"/>
          <p14:tracePt t="29011" x="4432300" y="6021388"/>
          <p14:tracePt t="29017" x="4432300" y="6029325"/>
          <p14:tracePt t="29020" x="4432300" y="6037263"/>
          <p14:tracePt t="29022" x="4432300" y="6045200"/>
          <p14:tracePt t="29027" x="4432300" y="6053138"/>
          <p14:tracePt t="29032" x="4432300" y="6061075"/>
          <p14:tracePt t="29037" x="4440238" y="6069013"/>
          <p14:tracePt t="29038" x="4440238" y="6076950"/>
          <p14:tracePt t="29040" x="4448175" y="6076950"/>
          <p14:tracePt t="29042" x="4448175" y="6084888"/>
          <p14:tracePt t="29045" x="4456113" y="6084888"/>
          <p14:tracePt t="29048" x="4471988" y="6092825"/>
          <p14:tracePt t="29049" x="4471988" y="6100763"/>
          <p14:tracePt t="29051" x="4487863" y="6100763"/>
          <p14:tracePt t="29053" x="4503738" y="6108700"/>
          <p14:tracePt t="29054" x="4519613" y="6116638"/>
          <p14:tracePt t="29057" x="4543425" y="6116638"/>
          <p14:tracePt t="29059" x="4559300" y="6124575"/>
          <p14:tracePt t="29060" x="4584700" y="6124575"/>
          <p14:tracePt t="29063" x="4616450" y="6132513"/>
          <p14:tracePt t="29064" x="4656138" y="6140450"/>
          <p14:tracePt t="29068" x="4695825" y="6148388"/>
          <p14:tracePt t="29069" x="4719638" y="6148388"/>
          <p14:tracePt t="29071" x="4759325" y="6148388"/>
          <p14:tracePt t="29072" x="4806950" y="6156325"/>
          <p14:tracePt t="29075" x="4838700" y="6156325"/>
          <p14:tracePt t="29076" x="4886325" y="6156325"/>
          <p14:tracePt t="29079" x="4926013" y="6156325"/>
          <p14:tracePt t="29080" x="4967288" y="6156325"/>
          <p14:tracePt t="29083" x="5014913" y="6156325"/>
          <p14:tracePt t="29084" x="5046663" y="6156325"/>
          <p14:tracePt t="29087" x="5086350" y="6156325"/>
          <p14:tracePt t="29088" x="5126038" y="6156325"/>
          <p14:tracePt t="29091" x="5157788" y="6156325"/>
          <p14:tracePt t="29093" x="5189538" y="6156325"/>
          <p14:tracePt t="29095" x="5213350" y="6156325"/>
          <p14:tracePt t="29097" x="5245100" y="6156325"/>
          <p14:tracePt t="29098" x="5260975" y="6156325"/>
          <p14:tracePt t="29101" x="5284788" y="6156325"/>
          <p14:tracePt t="29103" x="5300663" y="6156325"/>
          <p14:tracePt t="29104" x="5318125" y="6148388"/>
          <p14:tracePt t="29107" x="5341938" y="6148388"/>
          <p14:tracePt t="29108" x="5357813" y="6148388"/>
          <p14:tracePt t="29111" x="5365750" y="6140450"/>
          <p14:tracePt t="29113" x="5381625" y="6140450"/>
          <p14:tracePt t="29114" x="5397500" y="6132513"/>
          <p14:tracePt t="29116" x="5405438" y="6132513"/>
          <p14:tracePt t="29119" x="5405438" y="6124575"/>
          <p14:tracePt t="29120" x="5421313" y="6116638"/>
          <p14:tracePt t="29124" x="5429250" y="6108700"/>
          <p14:tracePt t="29129" x="5437188" y="6108700"/>
          <p14:tracePt t="29131" x="5437188" y="6100763"/>
          <p14:tracePt t="29133" x="5445125" y="6092825"/>
          <p14:tracePt t="29137" x="5445125" y="6084888"/>
          <p14:tracePt t="29143" x="5445125" y="6076950"/>
          <p14:tracePt t="29144" x="5453063" y="6076950"/>
          <p14:tracePt t="29153" x="5453063" y="6069013"/>
          <p14:tracePt t="29158" x="5453063" y="6061075"/>
          <p14:tracePt t="29171" x="5453063" y="6053138"/>
          <p14:tracePt t="29173" x="5461000" y="6053138"/>
          <p14:tracePt t="29179" x="5461000" y="6045200"/>
          <p14:tracePt t="29185" x="5461000" y="6037263"/>
          <p14:tracePt t="29189" x="5468938" y="6037263"/>
          <p14:tracePt t="29191" x="5468938" y="6029325"/>
          <p14:tracePt t="29193" x="5468938" y="6021388"/>
          <p14:tracePt t="29195" x="5476875" y="6021388"/>
          <p14:tracePt t="29197" x="5476875" y="6013450"/>
          <p14:tracePt t="29203" x="5476875" y="6005513"/>
          <p14:tracePt t="29209" x="5476875" y="5995988"/>
          <p14:tracePt t="29211" x="5476875" y="5988050"/>
          <p14:tracePt t="29215" x="5476875" y="5980113"/>
          <p14:tracePt t="29220" x="5476875" y="5972175"/>
          <p14:tracePt t="29224" x="5476875" y="5964238"/>
          <p14:tracePt t="29227" x="5476875" y="5956300"/>
          <p14:tracePt t="29233" x="5476875" y="5948363"/>
          <p14:tracePt t="29237" x="5476875" y="5940425"/>
          <p14:tracePt t="29242" x="5476875" y="5932488"/>
          <p14:tracePt t="29244" x="5476875" y="5924550"/>
          <p14:tracePt t="29247" x="5468938" y="5924550"/>
          <p14:tracePt t="29248" x="5468938" y="5916613"/>
          <p14:tracePt t="29251" x="5461000" y="5916613"/>
          <p14:tracePt t="29254" x="5453063" y="5908675"/>
          <p14:tracePt t="29259" x="5445125" y="5900738"/>
          <p14:tracePt t="29261" x="5437188" y="5892800"/>
          <p14:tracePt t="29264" x="5429250" y="5892800"/>
          <p14:tracePt t="29266" x="5421313" y="5884863"/>
          <p14:tracePt t="29269" x="5413375" y="5884863"/>
          <p14:tracePt t="29270" x="5405438" y="5884863"/>
          <p14:tracePt t="29272" x="5405438" y="5876925"/>
          <p14:tracePt t="29275" x="5397500" y="5876925"/>
          <p14:tracePt t="29276" x="5389563" y="5868988"/>
          <p14:tracePt t="29278" x="5381625" y="5868988"/>
          <p14:tracePt t="29283" x="5365750" y="5868988"/>
          <p14:tracePt t="29284" x="5365750" y="5861050"/>
          <p14:tracePt t="29288" x="5357813" y="5861050"/>
          <p14:tracePt t="29288" x="5341938" y="5861050"/>
          <p14:tracePt t="29292" x="5334000" y="5853113"/>
          <p14:tracePt t="29295" x="5318125" y="5853113"/>
          <p14:tracePt t="29296" x="5318125" y="5845175"/>
          <p14:tracePt t="29298" x="5300663" y="5845175"/>
          <p14:tracePt t="29301" x="5292725" y="5845175"/>
          <p14:tracePt t="29305" x="5276850" y="5837238"/>
          <p14:tracePt t="29307" x="5268913" y="5837238"/>
          <p14:tracePt t="29309" x="5260975" y="5837238"/>
          <p14:tracePt t="29311" x="5245100" y="5829300"/>
          <p14:tracePt t="29313" x="5237163" y="5829300"/>
          <p14:tracePt t="29315" x="5229225" y="5829300"/>
          <p14:tracePt t="29317" x="5213350" y="5821363"/>
          <p14:tracePt t="29319" x="5205413" y="5821363"/>
          <p14:tracePt t="29320" x="5197475" y="5813425"/>
          <p14:tracePt t="29322" x="5181600" y="5813425"/>
          <p14:tracePt t="29324" x="5173663" y="5813425"/>
          <p14:tracePt t="29326" x="5165725" y="5813425"/>
          <p14:tracePt t="29329" x="5149850" y="5813425"/>
          <p14:tracePt t="29330" x="5141913" y="5805488"/>
          <p14:tracePt t="29332" x="5133975" y="5797550"/>
          <p14:tracePt t="29335" x="5118100" y="5797550"/>
          <p14:tracePt t="29338" x="5110163" y="5797550"/>
          <p14:tracePt t="29338" x="5102225" y="5797550"/>
          <p14:tracePt t="29341" x="5094288" y="5797550"/>
          <p14:tracePt t="29343" x="5086350" y="5789613"/>
          <p14:tracePt t="29344" x="5078413" y="5789613"/>
          <p14:tracePt t="29347" x="5062538" y="5781675"/>
          <p14:tracePt t="29348" x="5054600" y="5781675"/>
          <p14:tracePt t="29353" x="5038725" y="5781675"/>
          <p14:tracePt t="29356" x="5030788" y="5781675"/>
          <p14:tracePt t="29359" x="5022850" y="5781675"/>
          <p14:tracePt t="29360" x="5014913" y="5781675"/>
          <p14:tracePt t="29365" x="5006975" y="5781675"/>
          <p14:tracePt t="29368" x="4999038" y="5781675"/>
          <p14:tracePt t="29369" x="4991100" y="5781675"/>
          <p14:tracePt t="29373" x="4983163" y="5781675"/>
          <p14:tracePt t="29374" x="4975225" y="5781675"/>
          <p14:tracePt t="29379" x="4967288" y="5781675"/>
          <p14:tracePt t="29380" x="4959350" y="5781675"/>
          <p14:tracePt t="29385" x="4951413" y="5781675"/>
          <p14:tracePt t="29389" x="4943475" y="5781675"/>
          <p14:tracePt t="29392" x="4933950" y="5781675"/>
          <p14:tracePt t="29395" x="4926013" y="5781675"/>
          <p14:tracePt t="29399" x="4918075" y="5781675"/>
          <p14:tracePt t="29403" x="4910138" y="5781675"/>
          <p14:tracePt t="29407" x="4902200" y="5781675"/>
          <p14:tracePt t="29408" x="4894263" y="5781675"/>
          <p14:tracePt t="29412" x="4886325" y="5781675"/>
          <p14:tracePt t="29416" x="4878388" y="5781675"/>
          <p14:tracePt t="29419" x="4870450" y="5781675"/>
          <p14:tracePt t="29420" x="4862513" y="5781675"/>
          <p14:tracePt t="29424" x="4854575" y="5781675"/>
          <p14:tracePt t="29428" x="4846638" y="5781675"/>
          <p14:tracePt t="29428" x="4838700" y="5789613"/>
          <p14:tracePt t="29432" x="4830763" y="5789613"/>
          <p14:tracePt t="29435" x="4822825" y="5789613"/>
          <p14:tracePt t="29437" x="4814888" y="5789613"/>
          <p14:tracePt t="29439" x="4806950" y="5789613"/>
          <p14:tracePt t="29443" x="4799013" y="5789613"/>
          <p14:tracePt t="29445" x="4791075" y="5789613"/>
          <p14:tracePt t="29448" x="4783138" y="5797550"/>
          <p14:tracePt t="29451" x="4775200" y="5797550"/>
          <p14:tracePt t="29455" x="4759325" y="5797550"/>
          <p14:tracePt t="29460" x="4751388" y="5797550"/>
          <p14:tracePt t="29464" x="4743450" y="5797550"/>
          <p14:tracePt t="29467" x="4743450" y="5805488"/>
          <p14:tracePt t="29469" x="4735513" y="5805488"/>
          <p14:tracePt t="29470" x="4727575" y="5805488"/>
          <p14:tracePt t="29476" x="4719638" y="5805488"/>
          <p14:tracePt t="29485" x="4711700" y="5805488"/>
          <p14:tracePt t="29495" x="4703763" y="5805488"/>
          <p14:tracePt t="29503" x="4695825" y="5805488"/>
          <p14:tracePt t="29512" x="4695825" y="5813425"/>
          <p14:tracePt t="29527" x="4687888" y="5813425"/>
          <p14:tracePt t="29539" x="4679950" y="5813425"/>
          <p14:tracePt t="29548" x="4679950" y="5821363"/>
          <p14:tracePt t="29557" x="4672013" y="5821363"/>
          <p14:tracePt t="29559" x="4664075" y="5821363"/>
          <p14:tracePt t="29567" x="4656138" y="5821363"/>
          <p14:tracePt t="29573" x="4648200" y="5821363"/>
          <p14:tracePt t="29581" x="4640263" y="5821363"/>
          <p14:tracePt t="29583" x="4640263" y="5829300"/>
          <p14:tracePt t="29585" x="4632325" y="5829300"/>
          <p14:tracePt t="29589" x="4624388" y="5829300"/>
          <p14:tracePt t="29595" x="4616450" y="5829300"/>
          <p14:tracePt t="29602" x="4608513" y="5829300"/>
          <p14:tracePt t="29603" x="4600575" y="5829300"/>
          <p14:tracePt t="29609" x="4592638" y="5837238"/>
          <p14:tracePt t="29615" x="4584700" y="5837238"/>
          <p14:tracePt t="29619" x="4576763" y="5837238"/>
          <p14:tracePt t="29623" x="4567238" y="5837238"/>
          <p14:tracePt t="29625" x="4559300" y="5837238"/>
          <p14:tracePt t="29629" x="4551363" y="5845175"/>
          <p14:tracePt t="29633" x="4543425" y="5845175"/>
          <p14:tracePt t="29638" x="4535488" y="5845175"/>
          <p14:tracePt t="29639" x="4527550" y="5845175"/>
          <p14:tracePt t="29641" x="4519613" y="5845175"/>
          <p14:tracePt t="29644" x="4511675" y="5853113"/>
          <p14:tracePt t="29647" x="4503738" y="5853113"/>
          <p14:tracePt t="29649" x="4495800" y="5861050"/>
          <p14:tracePt t="29653" x="4487863" y="5861050"/>
          <p14:tracePt t="29657" x="4471988" y="5861050"/>
          <p14:tracePt t="29660" x="4471988" y="5868988"/>
          <p14:tracePt t="29663" x="4464050" y="5868988"/>
          <p14:tracePt t="29664" x="4456113" y="5868988"/>
          <p14:tracePt t="29668" x="4448175" y="5868988"/>
          <p14:tracePt t="29671" x="4440238" y="5876925"/>
          <p14:tracePt t="29673" x="4432300" y="5876925"/>
          <p14:tracePt t="29675" x="4424363" y="5876925"/>
          <p14:tracePt t="29676" x="4424363" y="5884863"/>
          <p14:tracePt t="29681" x="4416425" y="5884863"/>
          <p14:tracePt t="29688" x="4408488" y="5884863"/>
          <p14:tracePt t="29695" x="4408488" y="5892800"/>
          <p14:tracePt t="29705" x="4400550" y="5892800"/>
          <p14:tracePt t="29723" x="4400550" y="5900738"/>
          <p14:tracePt t="29729" x="4392613" y="5900738"/>
          <p14:tracePt t="29731" x="4392613" y="5908675"/>
          <p14:tracePt t="29736" x="4392613" y="5916613"/>
          <p14:tracePt t="29741" x="4392613" y="5924550"/>
          <p14:tracePt t="29749" x="4384675" y="5932488"/>
          <p14:tracePt t="29753" x="4384675" y="5940425"/>
          <p14:tracePt t="29755" x="4384675" y="5948363"/>
          <p14:tracePt t="29759" x="4384675" y="5956300"/>
          <p14:tracePt t="29765" x="4384675" y="5964238"/>
          <p14:tracePt t="29769" x="4384675" y="5972175"/>
          <p14:tracePt t="29770" x="4384675" y="5980113"/>
          <p14:tracePt t="29774" x="4384675" y="5988050"/>
          <p14:tracePt t="29778" x="4384675" y="5995988"/>
          <p14:tracePt t="29785" x="4384675" y="6005513"/>
          <p14:tracePt t="29788" x="4384675" y="6013450"/>
          <p14:tracePt t="29793" x="4384675" y="6021388"/>
          <p14:tracePt t="29797" x="4384675" y="6029325"/>
          <p14:tracePt t="29803" x="4384675" y="6037263"/>
          <p14:tracePt t="29806" x="4392613" y="6037263"/>
          <p14:tracePt t="29809" x="4392613" y="6045200"/>
          <p14:tracePt t="29811" x="4400550" y="6053138"/>
          <p14:tracePt t="29816" x="4408488" y="6053138"/>
          <p14:tracePt t="29819" x="4408488" y="6061075"/>
          <p14:tracePt t="29821" x="4416425" y="6061075"/>
          <p14:tracePt t="29824" x="4424363" y="6069013"/>
          <p14:tracePt t="29828" x="4432300" y="6069013"/>
          <p14:tracePt t="29829" x="4432300" y="6076950"/>
          <p14:tracePt t="29830" x="4440238" y="6076950"/>
          <p14:tracePt t="29832" x="4448175" y="6084888"/>
          <p14:tracePt t="29835" x="4456113" y="6084888"/>
          <p14:tracePt t="29836" x="4464050" y="6084888"/>
          <p14:tracePt t="29839" x="4471988" y="6092825"/>
          <p14:tracePt t="29841" x="4479925" y="6092825"/>
          <p14:tracePt t="29842" x="4495800" y="6092825"/>
          <p14:tracePt t="29844" x="4503738" y="6092825"/>
          <p14:tracePt t="29846" x="4519613" y="6100763"/>
          <p14:tracePt t="29848" x="4527550" y="6100763"/>
          <p14:tracePt t="29851" x="4543425" y="6108700"/>
          <p14:tracePt t="29852" x="4559300" y="6108700"/>
          <p14:tracePt t="29855" x="4567238" y="6108700"/>
          <p14:tracePt t="29856" x="4584700" y="6116638"/>
          <p14:tracePt t="29858" x="4600575" y="6116638"/>
          <p14:tracePt t="29861" x="4616450" y="6116638"/>
          <p14:tracePt t="29863" x="4624388" y="6116638"/>
          <p14:tracePt t="29865" x="4632325" y="6116638"/>
          <p14:tracePt t="29867" x="4648200" y="6116638"/>
          <p14:tracePt t="29869" x="4664075" y="6116638"/>
          <p14:tracePt t="29870" x="4672013" y="6116638"/>
          <p14:tracePt t="29872" x="4687888" y="6116638"/>
          <p14:tracePt t="29875" x="4695825" y="6116638"/>
          <p14:tracePt t="29876" x="4711700" y="6116638"/>
          <p14:tracePt t="29878" x="4719638" y="6116638"/>
          <p14:tracePt t="29880" x="4727575" y="6116638"/>
          <p14:tracePt t="29882" x="4735513" y="6116638"/>
          <p14:tracePt t="29885" x="4751388" y="6116638"/>
          <p14:tracePt t="29887" x="4759325" y="6116638"/>
          <p14:tracePt t="29889" x="4767263" y="6116638"/>
          <p14:tracePt t="29890" x="4775200" y="6116638"/>
          <p14:tracePt t="29892" x="4783138" y="6116638"/>
          <p14:tracePt t="29894" x="4791075" y="6116638"/>
          <p14:tracePt t="29897" x="4799013" y="6116638"/>
          <p14:tracePt t="29898" x="4806950" y="6116638"/>
          <p14:tracePt t="29901" x="4814888" y="6116638"/>
          <p14:tracePt t="29903" x="4830763" y="6116638"/>
          <p14:tracePt t="29906" x="4838700" y="6116638"/>
          <p14:tracePt t="29908" x="4854575" y="6116638"/>
          <p14:tracePt t="29911" x="4862513" y="6116638"/>
          <p14:tracePt t="29913" x="4870450" y="6116638"/>
          <p14:tracePt t="29914" x="4878388" y="6108700"/>
          <p14:tracePt t="29917" x="4886325" y="6108700"/>
          <p14:tracePt t="29919" x="4894263" y="6108700"/>
          <p14:tracePt t="29921" x="4910138" y="6108700"/>
          <p14:tracePt t="29923" x="4918075" y="6108700"/>
          <p14:tracePt t="29925" x="4926013" y="6108700"/>
          <p14:tracePt t="29927" x="4943475" y="6108700"/>
          <p14:tracePt t="29928" x="4951413" y="6108700"/>
          <p14:tracePt t="29931" x="4959350" y="6108700"/>
          <p14:tracePt t="29932" x="4975225" y="6100763"/>
          <p14:tracePt t="29934" x="4983163" y="6100763"/>
          <p14:tracePt t="29936" x="4991100" y="6100763"/>
          <p14:tracePt t="29938" x="4999038" y="6100763"/>
          <p14:tracePt t="29940" x="5006975" y="6100763"/>
          <p14:tracePt t="29955" x="5054600" y="6092825"/>
          <p14:tracePt t="29955" x="5062538" y="6092825"/>
          <p14:tracePt t="29956" x="5070475" y="6084888"/>
          <p14:tracePt t="29960" x="5078413" y="6084888"/>
          <p14:tracePt t="29964" x="5086350" y="6084888"/>
          <p14:tracePt t="29972" x="5086350" y="6076950"/>
          <p14:tracePt t="29974" x="5094288" y="6076950"/>
          <p14:tracePt t="29985" x="5094288" y="6069013"/>
          <p14:tracePt t="30009" x="5102225" y="6069013"/>
          <p14:tracePt t="30023" x="5102225" y="6061075"/>
          <p14:tracePt t="30037" x="5102225" y="6053138"/>
          <p14:tracePt t="30041" x="5110163" y="6053138"/>
          <p14:tracePt t="30046" x="5110163" y="6045200"/>
          <p14:tracePt t="30052" x="5110163" y="6037263"/>
          <p14:tracePt t="30053" x="5118100" y="6037263"/>
          <p14:tracePt t="30057" x="5118100" y="6029325"/>
          <p14:tracePt t="30063" x="5126038" y="6021388"/>
          <p14:tracePt t="30068" x="5126038" y="6013450"/>
          <p14:tracePt t="30072" x="5126038" y="6005513"/>
          <p14:tracePt t="30072" x="5133975" y="6005513"/>
          <p14:tracePt t="30075" x="5133975" y="5995988"/>
          <p14:tracePt t="30078" x="5141913" y="5988050"/>
          <p14:tracePt t="30085" x="5141913" y="5972175"/>
          <p14:tracePt t="30088" x="5149850" y="5972175"/>
          <p14:tracePt t="30091" x="5149850" y="5964238"/>
          <p14:tracePt t="30095" x="5157788" y="5964238"/>
          <p14:tracePt t="30097" x="5157788" y="5956300"/>
          <p14:tracePt t="30104" x="5157788" y="5948363"/>
          <p14:tracePt t="30105" x="5157788" y="5940425"/>
          <p14:tracePt t="30108" x="5165725" y="5940425"/>
          <p14:tracePt t="30111" x="5165725" y="5932488"/>
          <p14:tracePt t="30121" x="5165725" y="5924550"/>
          <p14:tracePt t="30131" x="5165725" y="5916613"/>
          <p14:tracePt t="30135" x="5165725" y="5908675"/>
          <p14:tracePt t="30143" x="5165725" y="5900738"/>
          <p14:tracePt t="30149" x="5165725" y="5892800"/>
          <p14:tracePt t="30155" x="5165725" y="5884863"/>
          <p14:tracePt t="30159" x="5165725" y="5876925"/>
          <p14:tracePt t="30163" x="5165725" y="5868988"/>
          <p14:tracePt t="30168" x="5165725" y="5861050"/>
          <p14:tracePt t="30172" x="5165725" y="5853113"/>
          <p14:tracePt t="30175" x="5165725" y="5845175"/>
          <p14:tracePt t="30180" x="5165725" y="5837238"/>
          <p14:tracePt t="30181" x="5165725" y="5829300"/>
          <p14:tracePt t="30183" x="5165725" y="5821363"/>
          <p14:tracePt t="30187" x="5165725" y="5813425"/>
          <p14:tracePt t="30189" x="5165725" y="5797550"/>
          <p14:tracePt t="30194" x="5165725" y="5781675"/>
          <p14:tracePt t="30195" x="5165725" y="5773738"/>
          <p14:tracePt t="30196" x="5165725" y="5765800"/>
          <p14:tracePt t="30199" x="5165725" y="5757863"/>
          <p14:tracePt t="30201" x="5165725" y="5749925"/>
          <p14:tracePt t="30203" x="5165725" y="5741988"/>
          <p14:tracePt t="30204" x="5165725" y="5734050"/>
          <p14:tracePt t="30207" x="5165725" y="5726113"/>
          <p14:tracePt t="30211" x="5157788" y="5718175"/>
          <p14:tracePt t="30213" x="5157788" y="5710238"/>
          <p14:tracePt t="30216" x="5157788" y="5702300"/>
          <p14:tracePt t="30223" x="5157788" y="5694363"/>
          <p14:tracePt t="30229" x="5157788" y="5686425"/>
          <p14:tracePt t="30230" x="5157788" y="5678488"/>
          <p14:tracePt t="30233" x="5149850" y="5678488"/>
          <p14:tracePt t="30239" x="5141913" y="5670550"/>
          <p14:tracePt t="30246" x="5141913" y="5662613"/>
          <p14:tracePt t="30253" x="5133975" y="5662613"/>
          <p14:tracePt t="30260" x="5133975" y="5653088"/>
          <p14:tracePt t="30263" x="5126038" y="5645150"/>
          <p14:tracePt t="30277" x="5118100" y="5645150"/>
          <p14:tracePt t="30287" x="5118100" y="5637213"/>
          <p14:tracePt t="30291" x="5110163" y="5637213"/>
          <p14:tracePt t="30307" x="5102225" y="5637213"/>
          <p14:tracePt t="30340" x="5094288" y="5637213"/>
          <p14:tracePt t="30345" x="5094288" y="5629275"/>
          <p14:tracePt t="30349" x="5086350" y="5629275"/>
          <p14:tracePt t="30359" x="5078413" y="5629275"/>
          <p14:tracePt t="30364" x="5070475" y="5629275"/>
          <p14:tracePt t="30367" x="5070475" y="5621338"/>
          <p14:tracePt t="30369" x="5062538" y="5621338"/>
          <p14:tracePt t="30373" x="5054600" y="5621338"/>
          <p14:tracePt t="30375" x="5054600" y="5613400"/>
          <p14:tracePt t="30380" x="5046663" y="5613400"/>
          <p14:tracePt t="30381" x="5038725" y="5613400"/>
          <p14:tracePt t="30388" x="5030788" y="5613400"/>
          <p14:tracePt t="30393" x="5022850" y="5605463"/>
          <p14:tracePt t="30401" x="5014913" y="5605463"/>
          <p14:tracePt t="30406" x="5006975" y="5605463"/>
          <p14:tracePt t="30414" x="4999038" y="5605463"/>
          <p14:tracePt t="30425" x="4991100" y="5597525"/>
          <p14:tracePt t="30436" x="4983163" y="5597525"/>
          <p14:tracePt t="30446" x="4975225" y="5597525"/>
          <p14:tracePt t="30468" x="4967288" y="5597525"/>
          <p14:tracePt t="30626" x="4967288" y="5589588"/>
          <p14:tracePt t="30632" x="4967288" y="5581650"/>
          <p14:tracePt t="30634" x="4975225" y="5581650"/>
          <p14:tracePt t="30637" x="4983163" y="5581650"/>
          <p14:tracePt t="30643" x="4991100" y="5581650"/>
          <p14:tracePt t="30645" x="4991100" y="5573713"/>
          <p14:tracePt t="30652" x="4999038" y="5573713"/>
          <p14:tracePt t="30656" x="4999038" y="5565775"/>
          <p14:tracePt t="30659" x="5006975" y="5565775"/>
          <p14:tracePt t="30662" x="5014913" y="5565775"/>
          <p14:tracePt t="30670" x="5014913" y="5557838"/>
          <p14:tracePt t="30671" x="5022850" y="5557838"/>
          <p14:tracePt t="30677" x="5022850" y="5549900"/>
          <p14:tracePt t="30679" x="5030788" y="5549900"/>
          <p14:tracePt t="30686" x="5038725" y="5549900"/>
          <p14:tracePt t="30687" x="5038725" y="5541963"/>
          <p14:tracePt t="30689" x="5046663" y="5541963"/>
          <p14:tracePt t="30695" x="5054600" y="5534025"/>
          <p14:tracePt t="30701" x="5062538" y="5534025"/>
          <p14:tracePt t="30705" x="5062538" y="5526088"/>
          <p14:tracePt t="30706" x="5070475" y="5518150"/>
          <p14:tracePt t="30712" x="5078413" y="5518150"/>
          <p14:tracePt t="30714" x="5078413" y="5510213"/>
          <p14:tracePt t="30715" x="5086350" y="5510213"/>
          <p14:tracePt t="30720" x="5094288" y="5502275"/>
          <p14:tracePt t="30725" x="5102225" y="5494338"/>
          <p14:tracePt t="30728" x="5110163" y="5486400"/>
          <p14:tracePt t="30732" x="5118100" y="5486400"/>
          <p14:tracePt t="30733" x="5126038" y="5478463"/>
          <p14:tracePt t="30736" x="5133975" y="5478463"/>
          <p14:tracePt t="30738" x="5133975" y="5470525"/>
          <p14:tracePt t="30739" x="5141913" y="5470525"/>
          <p14:tracePt t="30740" x="5149850" y="5462588"/>
          <p14:tracePt t="30743" x="5157788" y="5462588"/>
          <p14:tracePt t="30746" x="5165725" y="5446713"/>
          <p14:tracePt t="30750" x="5181600" y="5438775"/>
          <p14:tracePt t="30751" x="5189538" y="5438775"/>
          <p14:tracePt t="30753" x="5197475" y="5430838"/>
          <p14:tracePt t="30755" x="5205413" y="5422900"/>
          <p14:tracePt t="30757" x="5213350" y="5422900"/>
          <p14:tracePt t="30760" x="5221288" y="5414963"/>
          <p14:tracePt t="30761" x="5229225" y="5414963"/>
          <p14:tracePt t="30762" x="5237163" y="5407025"/>
          <p14:tracePt t="30765" x="5245100" y="5399088"/>
          <p14:tracePt t="30768" x="5245100" y="5391150"/>
          <p14:tracePt t="30770" x="5260975" y="5383213"/>
          <p14:tracePt t="30771" x="5268913" y="5383213"/>
          <p14:tracePt t="30772" x="5276850" y="5375275"/>
          <p14:tracePt t="30777" x="5292725" y="5367338"/>
          <p14:tracePt t="30779" x="5292725" y="5359400"/>
          <p14:tracePt t="30780" x="5300663" y="5359400"/>
          <p14:tracePt t="30784" x="5300663" y="5351463"/>
          <p14:tracePt t="30786" x="5310188" y="5351463"/>
          <p14:tracePt t="30788" x="5318125" y="5343525"/>
          <p14:tracePt t="30791" x="5326063" y="5335588"/>
          <p14:tracePt t="30793" x="5326063" y="5327650"/>
          <p14:tracePt t="30795" x="5334000" y="5327650"/>
          <p14:tracePt t="30796" x="5334000" y="5319713"/>
          <p14:tracePt t="30800" x="5341938" y="5319713"/>
          <p14:tracePt t="30802" x="5341938" y="5310188"/>
          <p14:tracePt t="30803" x="5341938" y="5302250"/>
          <p14:tracePt t="30806" x="5349875" y="5302250"/>
          <p14:tracePt t="30808" x="5357813" y="5294313"/>
          <p14:tracePt t="30812" x="5357813" y="5286375"/>
          <p14:tracePt t="30812" x="5365750" y="5286375"/>
          <p14:tracePt t="30815" x="5365750" y="5278438"/>
          <p14:tracePt t="30820" x="5365750" y="5270500"/>
          <p14:tracePt t="30821" x="5373688" y="5262563"/>
          <p14:tracePt t="30824" x="5373688" y="5254625"/>
          <p14:tracePt t="30831" x="5381625" y="5246688"/>
          <p14:tracePt t="30837" x="5389563" y="5230813"/>
          <p14:tracePt t="30842" x="5389563" y="5222875"/>
          <p14:tracePt t="30845" x="5397500" y="5214938"/>
          <p14:tracePt t="30850" x="5397500" y="5207000"/>
          <p14:tracePt t="30852" x="5405438" y="5199063"/>
          <p14:tracePt t="30858" x="5405438" y="5191125"/>
          <p14:tracePt t="30864" x="5413375" y="5183188"/>
          <p14:tracePt t="30869" x="5421313" y="5175250"/>
          <p14:tracePt t="30873" x="5421313" y="5167313"/>
          <p14:tracePt t="30879" x="5429250" y="5159375"/>
          <p14:tracePt t="30887" x="5429250" y="5151438"/>
          <p14:tracePt t="30889" x="5437188" y="5143500"/>
          <p14:tracePt t="30891" x="5437188" y="5135563"/>
          <p14:tracePt t="30898" x="5445125" y="5127625"/>
          <p14:tracePt t="30902" x="5453063" y="5119688"/>
          <p14:tracePt t="30905" x="5453063" y="5111750"/>
          <p14:tracePt t="30908" x="5453063" y="5103813"/>
          <p14:tracePt t="30911" x="5461000" y="5103813"/>
          <p14:tracePt t="30914" x="5461000" y="5095875"/>
          <p14:tracePt t="30916" x="5461000" y="5087938"/>
          <p14:tracePt t="30924" x="5468938" y="5080000"/>
          <p14:tracePt t="30924" x="5468938" y="5072063"/>
          <p14:tracePt t="30932" x="5476875" y="5064125"/>
          <p14:tracePt t="30955" x="5484813" y="5032375"/>
          <p14:tracePt t="30960" x="5492750" y="5024438"/>
          <p14:tracePt t="30962" x="5492750" y="5016500"/>
          <p14:tracePt t="30970" x="5492750" y="5000625"/>
          <p14:tracePt t="30973" x="5500688" y="5000625"/>
          <p14:tracePt t="30975" x="5500688" y="4992688"/>
          <p14:tracePt t="30979" x="5500688" y="4984750"/>
          <p14:tracePt t="30980" x="5500688" y="4976813"/>
          <p14:tracePt t="30986" x="5500688" y="4967288"/>
          <p14:tracePt t="30989" x="5500688" y="4959350"/>
          <p14:tracePt t="30993" x="5500688" y="4951413"/>
          <p14:tracePt t="30995" x="5500688" y="4943475"/>
          <p14:tracePt t="30999" x="5500688" y="4935538"/>
          <p14:tracePt t="31004" x="5500688" y="4927600"/>
          <p14:tracePt t="31006" x="5500688" y="4919663"/>
          <p14:tracePt t="31012" x="5508625" y="4911725"/>
          <p14:tracePt t="31015" x="5508625" y="4903788"/>
          <p14:tracePt t="31022" x="5508625" y="4895850"/>
          <p14:tracePt t="31029" x="5508625" y="4887913"/>
          <p14:tracePt t="31040" x="5508625" y="4879975"/>
          <p14:tracePt t="31050" x="5508625" y="4872038"/>
          <p14:tracePt t="31085" x="5508625" y="4864100"/>
          <p14:tracePt t="31100" x="5500688" y="4864100"/>
          <p14:tracePt t="31110" x="5500688" y="4856163"/>
          <p14:tracePt t="31112" x="5492750" y="4856163"/>
          <p14:tracePt t="31120" x="5484813" y="4856163"/>
          <p14:tracePt t="31122" x="5476875" y="4848225"/>
          <p14:tracePt t="31128" x="5476875" y="4840288"/>
          <p14:tracePt t="31130" x="5468938" y="4840288"/>
          <p14:tracePt t="31136" x="5461000" y="4840288"/>
          <p14:tracePt t="31138" x="5461000" y="4832350"/>
          <p14:tracePt t="31140" x="5453063" y="4832350"/>
          <p14:tracePt t="31143" x="5445125" y="4832350"/>
          <p14:tracePt t="31152" x="5437188" y="4832350"/>
          <p14:tracePt t="31154" x="5437188" y="4824413"/>
          <p14:tracePt t="31164" x="5429250" y="4824413"/>
          <p14:tracePt t="31176" x="5421313" y="4824413"/>
          <p14:tracePt t="31180" x="5413375" y="4824413"/>
          <p14:tracePt t="31196" x="5405438" y="4824413"/>
          <p14:tracePt t="31202" x="5397500" y="4824413"/>
          <p14:tracePt t="31208" x="5389563" y="4824413"/>
          <p14:tracePt t="31212" x="5381625" y="4824413"/>
          <p14:tracePt t="31216" x="5373688" y="4824413"/>
          <p14:tracePt t="31220" x="5365750" y="4824413"/>
          <p14:tracePt t="31226" x="5357813" y="4824413"/>
          <p14:tracePt t="31228" x="5349875" y="4824413"/>
          <p14:tracePt t="31230" x="5341938" y="4824413"/>
          <p14:tracePt t="31234" x="5326063" y="4824413"/>
          <p14:tracePt t="31238" x="5318125" y="4824413"/>
          <p14:tracePt t="31242" x="5300663" y="4824413"/>
          <p14:tracePt t="31246" x="5292725" y="4824413"/>
          <p14:tracePt t="31250" x="5284788" y="4824413"/>
          <p14:tracePt t="31252" x="5276850" y="4832350"/>
          <p14:tracePt t="31254" x="5268913" y="4832350"/>
          <p14:tracePt t="31256" x="5260975" y="4832350"/>
          <p14:tracePt t="31260" x="5253038" y="4832350"/>
          <p14:tracePt t="31264" x="5245100" y="4840288"/>
          <p14:tracePt t="31266" x="5237163" y="4840288"/>
          <p14:tracePt t="31270" x="5229225" y="4840288"/>
          <p14:tracePt t="31272" x="5229225" y="4848225"/>
          <p14:tracePt t="31274" x="5221288" y="4848225"/>
          <p14:tracePt t="31278" x="5213350" y="4848225"/>
          <p14:tracePt t="31280" x="5205413" y="4848225"/>
          <p14:tracePt t="31285" x="5197475" y="4848225"/>
          <p14:tracePt t="31289" x="5189538" y="4856163"/>
          <p14:tracePt t="31292" x="5181600" y="4856163"/>
          <p14:tracePt t="31298" x="5173663" y="4856163"/>
          <p14:tracePt t="31300" x="5173663" y="4864100"/>
          <p14:tracePt t="31302" x="5165725" y="4864100"/>
          <p14:tracePt t="31305" x="5165725" y="4872038"/>
          <p14:tracePt t="31308" x="5157788" y="4872038"/>
          <p14:tracePt t="31310" x="5149850" y="4872038"/>
          <p14:tracePt t="31314" x="5149850" y="4879975"/>
          <p14:tracePt t="31316" x="5141913" y="4879975"/>
          <p14:tracePt t="31321" x="5133975" y="4879975"/>
          <p14:tracePt t="31324" x="5126038" y="4887913"/>
          <p14:tracePt t="31328" x="5118100" y="4887913"/>
          <p14:tracePt t="31332" x="5110163" y="4895850"/>
          <p14:tracePt t="31336" x="5102225" y="4895850"/>
          <p14:tracePt t="31338" x="5102225" y="4903788"/>
          <p14:tracePt t="31340" x="5094288" y="4903788"/>
          <p14:tracePt t="31342" x="5094288" y="4911725"/>
          <p14:tracePt t="31344" x="5086350" y="4911725"/>
          <p14:tracePt t="31346" x="5078413" y="4919663"/>
          <p14:tracePt t="31350" x="5070475" y="4919663"/>
          <p14:tracePt t="31352" x="5062538" y="4927600"/>
          <p14:tracePt t="31354" x="5054600" y="4935538"/>
          <p14:tracePt t="31356" x="5046663" y="4935538"/>
          <p14:tracePt t="31358" x="5046663" y="4943475"/>
          <p14:tracePt t="31360" x="5030788" y="4943475"/>
          <p14:tracePt t="31362" x="5030788" y="4951413"/>
          <p14:tracePt t="31364" x="5022850" y="4959350"/>
          <p14:tracePt t="31366" x="5014913" y="4959350"/>
          <p14:tracePt t="31369" x="5006975" y="4967288"/>
          <p14:tracePt t="31370" x="4991100" y="4967288"/>
          <p14:tracePt t="31372" x="4991100" y="4976813"/>
          <p14:tracePt t="31374" x="4975225" y="4984750"/>
          <p14:tracePt t="31376" x="4967288" y="4992688"/>
          <p14:tracePt t="31378" x="4959350" y="5000625"/>
          <p14:tracePt t="31380" x="4951413" y="5008563"/>
          <p14:tracePt t="31382" x="4943475" y="5016500"/>
          <p14:tracePt t="31384" x="4933950" y="5016500"/>
          <p14:tracePt t="31386" x="4926013" y="5024438"/>
          <p14:tracePt t="31388" x="4918075" y="5032375"/>
          <p14:tracePt t="31393" x="4902200" y="5040313"/>
          <p14:tracePt t="31395" x="4886325" y="5040313"/>
          <p14:tracePt t="31395" x="4886325" y="5056188"/>
          <p14:tracePt t="31398" x="4870450" y="5056188"/>
          <p14:tracePt t="31399" x="4862513" y="5064125"/>
          <p14:tracePt t="31402" x="4854575" y="5072063"/>
          <p14:tracePt t="31406" x="4846638" y="5080000"/>
          <p14:tracePt t="31408" x="4838700" y="5080000"/>
          <p14:tracePt t="31409" x="4830763" y="5080000"/>
          <p14:tracePt t="31412" x="4830763" y="5087938"/>
          <p14:tracePt t="31413" x="4822825" y="5095875"/>
          <p14:tracePt t="31418" x="4814888" y="5103813"/>
          <p14:tracePt t="31422" x="4806950" y="5103813"/>
          <p14:tracePt t="31424" x="4806950" y="5111750"/>
          <p14:tracePt t="31425" x="4799013" y="5111750"/>
          <p14:tracePt t="31430" x="4791075" y="5119688"/>
          <p14:tracePt t="31434" x="4791075" y="5127625"/>
          <p14:tracePt t="31436" x="4783138" y="5127625"/>
          <p14:tracePt t="31439" x="4783138" y="5135563"/>
          <p14:tracePt t="31444" x="4775200" y="5135563"/>
          <p14:tracePt t="31445" x="4775200" y="5143500"/>
          <p14:tracePt t="31448" x="4767263" y="5143500"/>
          <p14:tracePt t="31454" x="4759325" y="5159375"/>
          <p14:tracePt t="31457" x="4751388" y="5159375"/>
          <p14:tracePt t="31459" x="4751388" y="5167313"/>
          <p14:tracePt t="31463" x="4751388" y="5175250"/>
          <p14:tracePt t="31466" x="4743450" y="5175250"/>
          <p14:tracePt t="31468" x="4735513" y="5175250"/>
          <p14:tracePt t="31469" x="4735513" y="5191125"/>
          <p14:tracePt t="31473" x="4727575" y="5191125"/>
          <p14:tracePt t="31475" x="4727575" y="5199063"/>
          <p14:tracePt t="31479" x="4719638" y="5214938"/>
          <p14:tracePt t="31484" x="4719638" y="5222875"/>
          <p14:tracePt t="31486" x="4711700" y="5222875"/>
          <p14:tracePt t="31488" x="4703763" y="5230813"/>
          <p14:tracePt t="31492" x="4695825" y="5238750"/>
          <p14:tracePt t="31494" x="4695825" y="5246688"/>
          <p14:tracePt t="31498" x="4687888" y="5254625"/>
          <p14:tracePt t="31500" x="4687888" y="5262563"/>
          <p14:tracePt t="31505" x="4679950" y="5278438"/>
          <p14:tracePt t="31507" x="4672013" y="5278438"/>
          <p14:tracePt t="31509" x="4672013" y="5286375"/>
          <p14:tracePt t="31511" x="4664075" y="5294313"/>
          <p14:tracePt t="31515" x="4664075" y="5302250"/>
          <p14:tracePt t="31518" x="4656138" y="5310188"/>
          <p14:tracePt t="31522" x="4656138" y="5319713"/>
          <p14:tracePt t="31523" x="4648200" y="5327650"/>
          <p14:tracePt t="31525" x="4640263" y="5335588"/>
          <p14:tracePt t="31529" x="4640263" y="5343525"/>
          <p14:tracePt t="31531" x="4632325" y="5351463"/>
          <p14:tracePt t="31533" x="4632325" y="5359400"/>
          <p14:tracePt t="31537" x="4624388" y="5367338"/>
          <p14:tracePt t="31540" x="4624388" y="5375275"/>
          <p14:tracePt t="31541" x="4616450" y="5383213"/>
          <p14:tracePt t="31545" x="4608513" y="5391150"/>
          <p14:tracePt t="31548" x="4608513" y="5399088"/>
          <p14:tracePt t="31549" x="4608513" y="5407025"/>
          <p14:tracePt t="31552" x="4600575" y="5407025"/>
          <p14:tracePt t="31553" x="4600575" y="5414963"/>
          <p14:tracePt t="31557" x="4600575" y="5422900"/>
          <p14:tracePt t="31560" x="4592638" y="5430838"/>
          <p14:tracePt t="31564" x="4584700" y="5446713"/>
          <p14:tracePt t="31568" x="4584700" y="5454650"/>
          <p14:tracePt t="31571" x="4576763" y="5462588"/>
          <p14:tracePt t="31575" x="4576763" y="5470525"/>
          <p14:tracePt t="31577" x="4576763" y="5478463"/>
          <p14:tracePt t="31581" x="4576763" y="5486400"/>
          <p14:tracePt t="31586" x="4576763" y="5494338"/>
          <p14:tracePt t="31590" x="4576763" y="5510213"/>
          <p14:tracePt t="31591" x="4567238" y="5510213"/>
          <p14:tracePt t="31593" x="4567238" y="5526088"/>
          <p14:tracePt t="31597" x="4567238" y="5534025"/>
          <p14:tracePt t="31602" x="4567238" y="5541963"/>
          <p14:tracePt t="31604" x="4567238" y="5549900"/>
          <p14:tracePt t="31605" x="4567238" y="5557838"/>
          <p14:tracePt t="31610" x="4567238" y="5565775"/>
          <p14:tracePt t="31613" x="4567238" y="5573713"/>
          <p14:tracePt t="31616" x="4567238" y="5581650"/>
          <p14:tracePt t="31620" x="4567238" y="5589588"/>
          <p14:tracePt t="31624" x="4567238" y="5605463"/>
          <p14:tracePt t="31627" x="4567238" y="5613400"/>
          <p14:tracePt t="31634" x="4567238" y="5621338"/>
          <p14:tracePt t="31636" x="4567238" y="5629275"/>
          <p14:tracePt t="31642" x="4576763" y="5637213"/>
          <p14:tracePt t="31645" x="4576763" y="5645150"/>
          <p14:tracePt t="31649" x="4584700" y="5653088"/>
          <p14:tracePt t="31652" x="4584700" y="5662613"/>
          <p14:tracePt t="31655" x="4592638" y="5670550"/>
          <p14:tracePt t="31658" x="4600575" y="5670550"/>
          <p14:tracePt t="31661" x="4600575" y="5678488"/>
          <p14:tracePt t="31663" x="4608513" y="5678488"/>
          <p14:tracePt t="31665" x="4608513" y="5686425"/>
          <p14:tracePt t="31669" x="4616450" y="5694363"/>
          <p14:tracePt t="31674" x="4624388" y="5702300"/>
          <p14:tracePt t="31675" x="4632325" y="5702300"/>
          <p14:tracePt t="31678" x="4632325" y="5710238"/>
          <p14:tracePt t="31680" x="4640263" y="5710238"/>
          <p14:tracePt t="31681" x="4640263" y="5718175"/>
          <p14:tracePt t="31684" x="4648200" y="5726113"/>
          <p14:tracePt t="31688" x="4664075" y="5726113"/>
          <p14:tracePt t="31690" x="4672013" y="5734050"/>
          <p14:tracePt t="31692" x="4679950" y="5734050"/>
          <p14:tracePt t="31694" x="4687888" y="5741988"/>
          <p14:tracePt t="31696" x="4695825" y="5749925"/>
          <p14:tracePt t="31697" x="4703763" y="5749925"/>
          <p14:tracePt t="31701" x="4719638" y="5757863"/>
          <p14:tracePt t="31705" x="4727575" y="5765800"/>
          <p14:tracePt t="31707" x="4735513" y="5765800"/>
          <p14:tracePt t="31712" x="4743450" y="5765800"/>
          <p14:tracePt t="31713" x="4751388" y="5765800"/>
          <p14:tracePt t="31715" x="4751388" y="5773738"/>
          <p14:tracePt t="31718" x="4759325" y="5773738"/>
          <p14:tracePt t="31722" x="4767263" y="5773738"/>
          <p14:tracePt t="31725" x="4775200" y="5773738"/>
          <p14:tracePt t="31727" x="4783138" y="5773738"/>
          <p14:tracePt t="31734" x="4791075" y="5773738"/>
          <p14:tracePt t="31742" x="4799013" y="5773738"/>
          <p14:tracePt t="31747" x="4806950" y="5773738"/>
          <p14:tracePt t="31752" x="4814888" y="5773738"/>
          <p14:tracePt t="31757" x="4822825" y="5781675"/>
          <p14:tracePt t="31761" x="4830763" y="5781675"/>
          <p14:tracePt t="31766" x="4838700" y="5781675"/>
          <p14:tracePt t="31768" x="4846638" y="5781675"/>
          <p14:tracePt t="31769" x="4854575" y="5781675"/>
          <p14:tracePt t="31773" x="4870450" y="5781675"/>
          <p14:tracePt t="31775" x="4878388" y="5781675"/>
          <p14:tracePt t="31778" x="4886325" y="5781675"/>
          <p14:tracePt t="31780" x="4894263" y="5781675"/>
          <p14:tracePt t="31782" x="4918075" y="5781675"/>
          <p14:tracePt t="31784" x="4926013" y="5781675"/>
          <p14:tracePt t="31786" x="4943475" y="5781675"/>
          <p14:tracePt t="31788" x="4959350" y="5781675"/>
          <p14:tracePt t="31790" x="4967288" y="5781675"/>
          <p14:tracePt t="31791" x="4991100" y="5781675"/>
          <p14:tracePt t="31793" x="5014913" y="5781675"/>
          <p14:tracePt t="31796" x="5030788" y="5781675"/>
          <p14:tracePt t="31798" x="5046663" y="5781675"/>
          <p14:tracePt t="31800" x="5070475" y="5773738"/>
          <p14:tracePt t="31802" x="5094288" y="5773738"/>
          <p14:tracePt t="31803" x="5110163" y="5773738"/>
          <p14:tracePt t="31805" x="5133975" y="5773738"/>
          <p14:tracePt t="31807" x="5157788" y="5765800"/>
          <p14:tracePt t="31810" x="5181600" y="5765800"/>
          <p14:tracePt t="31811" x="5197475" y="5757863"/>
          <p14:tracePt t="31814" x="5221288" y="5749925"/>
          <p14:tracePt t="31816" x="5245100" y="5749925"/>
          <p14:tracePt t="31818" x="5260975" y="5749925"/>
          <p14:tracePt t="31820" x="5276850" y="5741988"/>
          <p14:tracePt t="31822" x="5292725" y="5734050"/>
          <p14:tracePt t="31824" x="5310188" y="5726113"/>
          <p14:tracePt t="31827" x="5341938" y="5726113"/>
          <p14:tracePt t="31830" x="5349875" y="5718175"/>
          <p14:tracePt t="31831" x="5365750" y="5710238"/>
          <p14:tracePt t="31834" x="5373688" y="5710238"/>
          <p14:tracePt t="31836" x="5381625" y="5694363"/>
          <p14:tracePt t="31838" x="5389563" y="5694363"/>
          <p14:tracePt t="31839" x="5397500" y="5686425"/>
          <p14:tracePt t="31842" x="5405438" y="5678488"/>
          <p14:tracePt t="31845" x="5413375" y="5670550"/>
          <p14:tracePt t="31847" x="5421313" y="5662613"/>
          <p14:tracePt t="31850" x="5429250" y="5653088"/>
          <p14:tracePt t="31855" x="5437188" y="5637213"/>
          <p14:tracePt t="31855" x="5445125" y="5637213"/>
          <p14:tracePt t="31857" x="5445125" y="5629275"/>
          <p14:tracePt t="31859" x="5453063" y="5621338"/>
          <p14:tracePt t="31861" x="5453063" y="5613400"/>
          <p14:tracePt t="31863" x="5461000" y="5605463"/>
          <p14:tracePt t="31866" x="5468938" y="5597525"/>
          <p14:tracePt t="31868" x="5468938" y="5589588"/>
          <p14:tracePt t="31869" x="5476875" y="5581650"/>
          <p14:tracePt t="31871" x="5476875" y="5573713"/>
          <p14:tracePt t="31873" x="5484813" y="5557838"/>
          <p14:tracePt t="31875" x="5500688" y="5549900"/>
          <p14:tracePt t="31877" x="5500688" y="5534025"/>
          <p14:tracePt t="31879" x="5516563" y="5526088"/>
          <p14:tracePt t="31882" x="5516563" y="5510213"/>
          <p14:tracePt t="31884" x="5532438" y="5494338"/>
          <p14:tracePt t="31886" x="5540375" y="5486400"/>
          <p14:tracePt t="31887" x="5548313" y="5470525"/>
          <p14:tracePt t="31889" x="5556250" y="5454650"/>
          <p14:tracePt t="31892" x="5572125" y="5438775"/>
          <p14:tracePt t="31893" x="5580063" y="5422900"/>
          <p14:tracePt t="31895" x="5595938" y="5407025"/>
          <p14:tracePt t="31898" x="5611813" y="5383213"/>
          <p14:tracePt t="31900" x="5627688" y="5359400"/>
          <p14:tracePt t="31902" x="5635625" y="5351463"/>
          <p14:tracePt t="31904" x="5651500" y="5327650"/>
          <p14:tracePt t="31905" x="5667375" y="5310188"/>
          <p14:tracePt t="31907" x="5684838" y="5294313"/>
          <p14:tracePt t="31910" x="5700713" y="5270500"/>
          <p14:tracePt t="31911" x="5716588" y="5246688"/>
          <p14:tracePt t="31914" x="5724525" y="5230813"/>
          <p14:tracePt t="31915" x="5740400" y="5214938"/>
          <p14:tracePt t="31918" x="5756275" y="5199063"/>
          <p14:tracePt t="31920" x="5772150" y="5183188"/>
          <p14:tracePt t="31922" x="5788025" y="5167313"/>
          <p14:tracePt t="31923" x="5795963" y="5151438"/>
          <p14:tracePt t="31926" x="5811838" y="5135563"/>
          <p14:tracePt t="31927" x="5827713" y="5127625"/>
          <p14:tracePt t="31929" x="5835650" y="5111750"/>
          <p14:tracePt t="31931" x="5851525" y="5095875"/>
          <p14:tracePt t="31934" x="5859463" y="5087938"/>
          <p14:tracePt t="31936" x="5867400" y="5080000"/>
          <p14:tracePt t="31940" x="5883275" y="5064125"/>
          <p14:tracePt t="31941" x="5891213" y="5048250"/>
          <p14:tracePt t="31943" x="5907088" y="5048250"/>
          <p14:tracePt t="31945" x="5907088" y="5040313"/>
          <p14:tracePt t="31947" x="5915025" y="5040313"/>
          <p14:tracePt t="31950" x="5915025" y="5032375"/>
          <p14:tracePt t="31952" x="5922963" y="5032375"/>
          <p14:tracePt t="31955" x="5922963" y="5024438"/>
          <p14:tracePt t="31962" x="5930900" y="5016500"/>
          <p14:tracePt t="32032" x="5930900" y="5008563"/>
          <p14:tracePt t="32034" x="5938838" y="5008563"/>
          <p14:tracePt t="32116" x="5946775" y="5008563"/>
          <p14:tracePt t="32118" x="5946775" y="5000625"/>
          <p14:tracePt t="32124" x="5954713" y="5000625"/>
          <p14:tracePt t="32128" x="5962650" y="5000625"/>
          <p14:tracePt t="32130" x="5970588" y="4992688"/>
          <p14:tracePt t="32134" x="5978525" y="4992688"/>
          <p14:tracePt t="32138" x="5986463" y="4992688"/>
          <p14:tracePt t="32143" x="5994400" y="4984750"/>
          <p14:tracePt t="32148" x="6002338" y="4984750"/>
          <p14:tracePt t="32150" x="6010275" y="4984750"/>
          <p14:tracePt t="32155" x="6018213" y="4984750"/>
          <p14:tracePt t="32158" x="6026150" y="4984750"/>
          <p14:tracePt t="32161" x="6034088" y="4984750"/>
          <p14:tracePt t="32164" x="6043613" y="4984750"/>
          <p14:tracePt t="32168" x="6051550" y="4984750"/>
          <p14:tracePt t="32171" x="6067425" y="4984750"/>
          <p14:tracePt t="32176" x="6075363" y="4984750"/>
          <p14:tracePt t="32177" x="6083300" y="4984750"/>
          <p14:tracePt t="32179" x="6091238" y="4984750"/>
          <p14:tracePt t="32181" x="6099175" y="4984750"/>
          <p14:tracePt t="32184" x="6107113" y="4984750"/>
          <p14:tracePt t="32186" x="6115050" y="4984750"/>
          <p14:tracePt t="32188" x="6122988" y="4984750"/>
          <p14:tracePt t="32189" x="6138863" y="4984750"/>
          <p14:tracePt t="32194" x="6146800" y="4984750"/>
          <p14:tracePt t="32195" x="6162675" y="4984750"/>
          <p14:tracePt t="32198" x="6170613" y="4984750"/>
          <p14:tracePt t="32200" x="6178550" y="4984750"/>
          <p14:tracePt t="32202" x="6202363" y="4984750"/>
          <p14:tracePt t="32204" x="6210300" y="4984750"/>
          <p14:tracePt t="32206" x="6218238" y="4984750"/>
          <p14:tracePt t="32208" x="6226175" y="4984750"/>
          <p14:tracePt t="32209" x="6242050" y="4984750"/>
          <p14:tracePt t="32211" x="6249988" y="4984750"/>
          <p14:tracePt t="32214" x="6265863" y="4984750"/>
          <p14:tracePt t="32215" x="6273800" y="4984750"/>
          <p14:tracePt t="32218" x="6281738" y="4984750"/>
          <p14:tracePt t="32220" x="6289675" y="4984750"/>
          <p14:tracePt t="32221" x="6297613" y="4984750"/>
          <p14:tracePt t="32223" x="6313488" y="4984750"/>
          <p14:tracePt t="32225" x="6321425" y="4984750"/>
          <p14:tracePt t="32228" x="6329363" y="4984750"/>
          <p14:tracePt t="32230" x="6337300" y="4984750"/>
          <p14:tracePt t="32231" x="6345238" y="4984750"/>
          <p14:tracePt t="32235" x="6353175" y="4984750"/>
          <p14:tracePt t="32236" x="6353175" y="4976813"/>
          <p14:tracePt t="32237" x="6361113" y="4976813"/>
          <p14:tracePt t="32241" x="6369050" y="4976813"/>
          <p14:tracePt t="32244" x="6376988" y="4976813"/>
          <p14:tracePt t="32250" x="6384925" y="4976813"/>
          <p14:tracePt t="32252" x="6384925" y="4967288"/>
          <p14:tracePt t="32266" x="6392863" y="4967288"/>
          <p14:tracePt t="32336" x="6402388" y="4967288"/>
          <p14:tracePt t="32482" x="6392863" y="4967288"/>
          <p14:tracePt t="32486" x="6384925" y="4976813"/>
          <p14:tracePt t="32488" x="6376988" y="4976813"/>
          <p14:tracePt t="32490" x="6369050" y="4984750"/>
          <p14:tracePt t="32491" x="6353175" y="4992688"/>
          <p14:tracePt t="32494" x="6345238" y="4992688"/>
          <p14:tracePt t="32496" x="6337300" y="5000625"/>
          <p14:tracePt t="32497" x="6313488" y="5016500"/>
          <p14:tracePt t="32500" x="6305550" y="5024438"/>
          <p14:tracePt t="32502" x="6289675" y="5032375"/>
          <p14:tracePt t="32504" x="6265863" y="5040313"/>
          <p14:tracePt t="32505" x="6249988" y="5056188"/>
          <p14:tracePt t="32508" x="6234113" y="5064125"/>
          <p14:tracePt t="32509" x="6218238" y="5080000"/>
          <p14:tracePt t="32512" x="6194425" y="5095875"/>
          <p14:tracePt t="32514" x="6170613" y="5111750"/>
          <p14:tracePt t="32515" x="6154738" y="5119688"/>
          <p14:tracePt t="32518" x="6130925" y="5135563"/>
          <p14:tracePt t="32520" x="6099175" y="5151438"/>
          <p14:tracePt t="32521" x="6083300" y="5167313"/>
          <p14:tracePt t="32523" x="6059488" y="5183188"/>
          <p14:tracePt t="32525" x="6034088" y="5199063"/>
          <p14:tracePt t="32527" x="6010275" y="5214938"/>
          <p14:tracePt t="32529" x="5986463" y="5238750"/>
          <p14:tracePt t="32532" x="5962650" y="5254625"/>
          <p14:tracePt t="32533" x="5938838" y="5270500"/>
          <p14:tracePt t="32536" x="5915025" y="5286375"/>
          <p14:tracePt t="32538" x="5891213" y="5310188"/>
          <p14:tracePt t="32540" x="5867400" y="5319713"/>
          <p14:tracePt t="32542" x="5851525" y="5343525"/>
          <p14:tracePt t="32544" x="5827713" y="5351463"/>
          <p14:tracePt t="32545" x="5803900" y="5367338"/>
          <p14:tracePt t="32548" x="5788025" y="5383213"/>
          <p14:tracePt t="32550" x="5772150" y="5399088"/>
          <p14:tracePt t="32552" x="5748338" y="5414963"/>
          <p14:tracePt t="32554" x="5732463" y="5422900"/>
          <p14:tracePt t="32556" x="5716588" y="5438775"/>
          <p14:tracePt t="32558" x="5700713" y="5454650"/>
          <p14:tracePt t="32560" x="5676900" y="5470525"/>
          <p14:tracePt t="32561" x="5659438" y="5478463"/>
          <p14:tracePt t="32563" x="5643563" y="5494338"/>
          <p14:tracePt t="32565" x="5627688" y="5502275"/>
          <p14:tracePt t="32568" x="5611813" y="5518150"/>
          <p14:tracePt t="32570" x="5595938" y="5526088"/>
          <p14:tracePt t="32571" x="5588000" y="5534025"/>
          <p14:tracePt t="32573" x="5564188" y="5549900"/>
          <p14:tracePt t="32575" x="5556250" y="5557838"/>
          <p14:tracePt t="32578" x="5540375" y="5573713"/>
          <p14:tracePt t="32579" x="5524500" y="5581650"/>
          <p14:tracePt t="32581" x="5508625" y="5589588"/>
          <p14:tracePt t="32584" x="5500688" y="5605463"/>
          <p14:tracePt t="32586" x="5476875" y="5613400"/>
          <p14:tracePt t="32587" x="5468938" y="5621338"/>
          <p14:tracePt t="32589" x="5453063" y="5629275"/>
          <p14:tracePt t="32592" x="5437188" y="5645150"/>
          <p14:tracePt t="32594" x="5421313" y="5653088"/>
          <p14:tracePt t="32596" x="5413375" y="5662613"/>
          <p14:tracePt t="32597" x="5397500" y="5670550"/>
          <p14:tracePt t="32600" x="5381625" y="5686425"/>
          <p14:tracePt t="32602" x="5373688" y="5686425"/>
          <p14:tracePt t="32603" x="5349875" y="5702300"/>
          <p14:tracePt t="32605" x="5341938" y="5710238"/>
          <p14:tracePt t="32607" x="5326063" y="5726113"/>
          <p14:tracePt t="32609" x="5310188" y="5734050"/>
          <p14:tracePt t="32611" x="5292725" y="5741988"/>
          <p14:tracePt t="32613" x="5276850" y="5749925"/>
          <p14:tracePt t="32615" x="5260975" y="5765800"/>
          <p14:tracePt t="32618" x="5245100" y="5773738"/>
          <p14:tracePt t="32619" x="5237163" y="5781675"/>
          <p14:tracePt t="32621" x="5221288" y="5789613"/>
          <p14:tracePt t="32623" x="5205413" y="5797550"/>
          <p14:tracePt t="32625" x="5197475" y="5805488"/>
          <p14:tracePt t="32627" x="5181600" y="5813425"/>
          <p14:tracePt t="32629" x="5165725" y="5821363"/>
          <p14:tracePt t="32631" x="5157788" y="5837238"/>
          <p14:tracePt t="32633" x="5141913" y="5837238"/>
          <p14:tracePt t="32636" x="5133975" y="5845175"/>
          <p14:tracePt t="32638" x="5126038" y="5853113"/>
          <p14:tracePt t="32641" x="5118100" y="5853113"/>
          <p14:tracePt t="32641" x="5110163" y="5861050"/>
          <p14:tracePt t="32643" x="5102225" y="5868988"/>
          <p14:tracePt t="32645" x="5094288" y="5876925"/>
          <p14:tracePt t="32647" x="5086350" y="5876925"/>
          <p14:tracePt t="32651" x="5078413" y="5884863"/>
          <p14:tracePt t="32655" x="5070475" y="5884863"/>
          <p14:tracePt t="32657" x="5070475" y="5892800"/>
          <p14:tracePt t="32660" x="5062538" y="5892800"/>
          <p14:tracePt t="32664" x="5054600" y="5892800"/>
          <p14:tracePt t="32665" x="5054600" y="5900738"/>
          <p14:tracePt t="32671" x="5054600" y="5908675"/>
          <p14:tracePt t="32673" x="5046663" y="5908675"/>
          <p14:tracePt t="32685" x="5046663" y="5916613"/>
          <p14:tracePt t="32688" x="5038725" y="5916613"/>
          <p14:tracePt t="32698" x="5038725" y="5924550"/>
          <p14:tracePt t="32703" x="5030788" y="5924550"/>
          <p14:tracePt t="32710" x="5022850" y="5924550"/>
          <p14:tracePt t="32713" x="5022850" y="5932488"/>
          <p14:tracePt t="32718" x="5022850" y="5940425"/>
          <p14:tracePt t="32720" x="5014913" y="5940425"/>
          <p14:tracePt t="32723" x="5014913" y="5948363"/>
          <p14:tracePt t="32726" x="5006975" y="5948363"/>
          <p14:tracePt t="32732" x="4999038" y="5956300"/>
          <p14:tracePt t="32734" x="4991100" y="5956300"/>
          <p14:tracePt t="32736" x="4991100" y="5964238"/>
          <p14:tracePt t="32740" x="4983163" y="5972175"/>
          <p14:tracePt t="32744" x="4975225" y="5980113"/>
          <p14:tracePt t="32748" x="4975225" y="5988050"/>
          <p14:tracePt t="32750" x="4959350" y="5988050"/>
          <p14:tracePt t="32751" x="4959350" y="5995988"/>
          <p14:tracePt t="32756" x="4951413" y="6005513"/>
          <p14:tracePt t="32759" x="4943475" y="6013450"/>
          <p14:tracePt t="32762" x="4933950" y="6013450"/>
          <p14:tracePt t="32765" x="4933950" y="6021388"/>
          <p14:tracePt t="32768" x="4926013" y="6021388"/>
          <p14:tracePt t="32770" x="4926013" y="6029325"/>
          <p14:tracePt t="32771" x="4918075" y="6029325"/>
          <p14:tracePt t="32773" x="4918075" y="6037263"/>
          <p14:tracePt t="32779" x="4910138" y="6037263"/>
          <p14:tracePt t="32781" x="4910138" y="6045200"/>
          <p14:tracePt t="32792" x="4902200" y="6053138"/>
          <p14:tracePt t="32797" x="4894263" y="6053138"/>
          <p14:tracePt t="32808" x="4894263" y="6061075"/>
          <p14:tracePt t="32848" x="4886325" y="60610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700576" y="2133600"/>
                <a:ext cx="7986224" cy="3736865"/>
              </a:xfrm>
            </p:spPr>
            <p:txBody>
              <a:bodyPr>
                <a:normAutofit fontScale="92500" lnSpcReduction="10000"/>
              </a:bodyPr>
              <a:lstStyle/>
              <a:p>
                <a:pPr indent="0">
                  <a:spcAft>
                    <a:spcPts val="1800"/>
                  </a:spcAft>
                  <a:buNone/>
                </a:pPr>
                <a:r>
                  <a:rPr lang="en-US" sz="2600" dirty="0"/>
                  <a:t>When randomization is not possible:</a:t>
                </a:r>
              </a:p>
              <a:p>
                <a:pPr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𝑇𝑟𝑡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𝑇𝑟𝑡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𝑇𝑟𝑡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  <a:p>
                <a:pPr indent="0">
                  <a:spcAft>
                    <a:spcPts val="1800"/>
                  </a:spcAft>
                  <a:buNone/>
                </a:pPr>
                <a:r>
                  <a:rPr lang="en-US" b="0" dirty="0"/>
                  <a:t>Where</a:t>
                </a:r>
                <a:r>
                  <a:rPr lang="zh-CN" altLang="en-US" b="0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0" dirty="0"/>
                  <a:t> is a list of confounders,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𝑇𝑟𝑡</m:t>
                    </m:r>
                  </m:oMath>
                </a14:m>
                <a:r>
                  <a:rPr lang="en-US" b="0" dirty="0"/>
                  <a:t> is the treatment arm. </a:t>
                </a:r>
              </a:p>
              <a:p>
                <a:pPr indent="0">
                  <a:spcAft>
                    <a:spcPts val="1800"/>
                  </a:spcAft>
                  <a:buNone/>
                </a:pPr>
                <a:r>
                  <a:rPr lang="en-US" b="0" dirty="0"/>
                  <a:t>Define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𝑇𝑟𝑡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</m:oMath>
                </a14:m>
                <a:r>
                  <a:rPr lang="en-US" b="0" dirty="0"/>
                  <a:t>.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𝑃𝑟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𝑇𝑟𝑡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dirty="0"/>
                  <a:t> being normalization factor:</a:t>
                </a:r>
              </a:p>
              <a:p>
                <a:pPr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𝑇𝑟𝑡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𝑇𝑟𝑡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b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𝑇𝑟𝑡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𝑇𝑟𝑡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b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indent="0">
                  <a:spcAft>
                    <a:spcPts val="1800"/>
                  </a:spcAft>
                  <a:buNone/>
                </a:pPr>
                <a:r>
                  <a:rPr lang="en-US" b="0" dirty="0"/>
                  <a:t>The weighted density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0" dirty="0"/>
                  <a:t> is now balanced between treatment arms.</a:t>
                </a:r>
              </a:p>
              <a:p>
                <a:pPr>
                  <a:spcAft>
                    <a:spcPts val="1800"/>
                  </a:spcAft>
                </a:pPr>
                <a:endParaRPr lang="en-US" b="0" dirty="0"/>
              </a:p>
              <a:p>
                <a:pPr>
                  <a:spcAft>
                    <a:spcPts val="1800"/>
                  </a:spcAft>
                </a:pPr>
                <a:endParaRPr lang="en-US" b="0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700576" y="2133600"/>
                <a:ext cx="7986224" cy="3736865"/>
              </a:xfrm>
              <a:blipFill>
                <a:blip r:embed="rId5"/>
                <a:stretch>
                  <a:fillRect l="-2366" t="-3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791200" y="1145449"/>
            <a:ext cx="2740741" cy="35348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/>
                </a:solidFill>
              </a:rPr>
              <a:t>Idea of Balancing Scores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3C2B190-5C54-4B1B-9B66-E5421A77F24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4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07CF0B68-5286-4FB9-9B80-2FAE9EB87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8709"/>
            <a:ext cx="3581400" cy="1062100"/>
          </a:xfrm>
          <a:prstGeom prst="rect">
            <a:avLst/>
          </a:prstGeom>
        </p:spPr>
      </p:pic>
      <p:pic>
        <p:nvPicPr>
          <p:cNvPr id="11" name="音訊 10">
            <a:hlinkClick r:id="" action="ppaction://media"/>
            <a:extLst>
              <a:ext uri="{FF2B5EF4-FFF2-40B4-BE49-F238E27FC236}">
                <a16:creationId xmlns:a16="http://schemas.microsoft.com/office/drawing/2014/main" id="{F32EB9AB-02FD-4795-93FA-CFE8FDAF1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9"/>
    </mc:Choice>
    <mc:Fallback xmlns="">
      <p:transition spd="slow" advTm="27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1" x="6138863" y="2392363"/>
          <p14:tracePt t="2723" x="6138863" y="2400300"/>
          <p14:tracePt t="2724" x="6130925" y="2400300"/>
          <p14:tracePt t="2729" x="6122988" y="2400300"/>
          <p14:tracePt t="2731" x="6115050" y="2408238"/>
          <p14:tracePt t="2732" x="6107113" y="2408238"/>
          <p14:tracePt t="2734" x="6091238" y="2416175"/>
          <p14:tracePt t="2737" x="6083300" y="2416175"/>
          <p14:tracePt t="2738" x="6075363" y="2416175"/>
          <p14:tracePt t="2740" x="6059488" y="2416175"/>
          <p14:tracePt t="2743" x="6043613" y="2424113"/>
          <p14:tracePt t="2745" x="6026150" y="2424113"/>
          <p14:tracePt t="2746" x="6018213" y="2424113"/>
          <p14:tracePt t="2748" x="6002338" y="2432050"/>
          <p14:tracePt t="2751" x="5978525" y="2432050"/>
          <p14:tracePt t="2753" x="5962650" y="2432050"/>
          <p14:tracePt t="2755" x="5946775" y="2439988"/>
          <p14:tracePt t="2756" x="5930900" y="2439988"/>
          <p14:tracePt t="2758" x="5915025" y="2439988"/>
          <p14:tracePt t="2760" x="5899150" y="2439988"/>
          <p14:tracePt t="2763" x="5883275" y="2439988"/>
          <p14:tracePt t="2765" x="5859463" y="2439988"/>
          <p14:tracePt t="2766" x="5843588" y="2439988"/>
          <p14:tracePt t="2768" x="5827713" y="2439988"/>
          <p14:tracePt t="2771" x="5811838" y="2439988"/>
          <p14:tracePt t="2773" x="5795963" y="2439988"/>
          <p14:tracePt t="2774" x="5780088" y="2439988"/>
          <p14:tracePt t="2776" x="5756275" y="2447925"/>
          <p14:tracePt t="2779" x="5740400" y="2447925"/>
          <p14:tracePt t="2782" x="5724525" y="2447925"/>
          <p14:tracePt t="2784" x="5708650" y="2447925"/>
          <p14:tracePt t="2785" x="5692775" y="2447925"/>
          <p14:tracePt t="2787" x="5676900" y="2447925"/>
          <p14:tracePt t="2788" x="5659438" y="2447925"/>
          <p14:tracePt t="2791" x="5643563" y="2447925"/>
          <p14:tracePt t="2792" x="5627688" y="2447925"/>
          <p14:tracePt t="2795" x="5611813" y="2447925"/>
          <p14:tracePt t="2796" x="5595938" y="2447925"/>
          <p14:tracePt t="2798" x="5588000" y="2447925"/>
          <p14:tracePt t="2801" x="5564188" y="2455863"/>
          <p14:tracePt t="2802" x="5548313" y="2455863"/>
          <p14:tracePt t="2804" x="5532438" y="2455863"/>
          <p14:tracePt t="2807" x="5516563" y="2455863"/>
          <p14:tracePt t="2809" x="5500688" y="2455863"/>
          <p14:tracePt t="2810" x="5484813" y="2455863"/>
          <p14:tracePt t="2813" x="5468938" y="2455863"/>
          <p14:tracePt t="2815" x="5445125" y="2455863"/>
          <p14:tracePt t="2816" x="5429250" y="2463800"/>
          <p14:tracePt t="2819" x="5413375" y="2463800"/>
          <p14:tracePt t="2820" x="5389563" y="2463800"/>
          <p14:tracePt t="2822" x="5373688" y="2463800"/>
          <p14:tracePt t="2825" x="5357813" y="2463800"/>
          <p14:tracePt t="2827" x="5334000" y="2463800"/>
          <p14:tracePt t="2829" x="5310188" y="2463800"/>
          <p14:tracePt t="2831" x="5292725" y="2463800"/>
          <p14:tracePt t="2832" x="5268913" y="2471738"/>
          <p14:tracePt t="2835" x="5245100" y="2471738"/>
          <p14:tracePt t="2837" x="5213350" y="2471738"/>
          <p14:tracePt t="2838" x="5189538" y="2471738"/>
          <p14:tracePt t="2840" x="5157788" y="2479675"/>
          <p14:tracePt t="2844" x="5118100" y="2479675"/>
          <p14:tracePt t="2847" x="5062538" y="2479675"/>
          <p14:tracePt t="2849" x="5022850" y="2487613"/>
          <p14:tracePt t="2851" x="4991100" y="2487613"/>
          <p14:tracePt t="2852" x="4959350" y="2495550"/>
          <p14:tracePt t="2855" x="4910138" y="2495550"/>
          <p14:tracePt t="2856" x="4870450" y="2495550"/>
          <p14:tracePt t="2859" x="4822825" y="2495550"/>
          <p14:tracePt t="2862" x="4783138" y="2495550"/>
          <p14:tracePt t="2864" x="4735513" y="2495550"/>
          <p14:tracePt t="2865" x="4711700" y="2495550"/>
          <p14:tracePt t="2867" x="4672013" y="2503488"/>
          <p14:tracePt t="2868" x="4632325" y="2503488"/>
          <p14:tracePt t="2871" x="4584700" y="2511425"/>
          <p14:tracePt t="2873" x="4543425" y="2511425"/>
          <p14:tracePt t="2874" x="4503738" y="2519363"/>
          <p14:tracePt t="2876" x="4464050" y="2527300"/>
          <p14:tracePt t="2879" x="4416425" y="2527300"/>
          <p14:tracePt t="2881" x="4384675" y="2535238"/>
          <p14:tracePt t="2883" x="4337050" y="2543175"/>
          <p14:tracePt t="2885" x="4305300" y="2551113"/>
          <p14:tracePt t="2886" x="4257675" y="2559050"/>
          <p14:tracePt t="2888" x="4225925" y="2559050"/>
          <p14:tracePt t="2891" x="4192588" y="2576513"/>
          <p14:tracePt t="2893" x="4144963" y="2576513"/>
          <p14:tracePt t="2894" x="4113213" y="2584450"/>
          <p14:tracePt t="2896" x="4081463" y="2592388"/>
          <p14:tracePt t="2898" x="4033838" y="2600325"/>
          <p14:tracePt t="2901" x="3994150" y="2616200"/>
          <p14:tracePt t="2903" x="3962400" y="2624138"/>
          <p14:tracePt t="2905" x="3930650" y="2632075"/>
          <p14:tracePt t="2907" x="3890963" y="2640013"/>
          <p14:tracePt t="2909" x="3859213" y="2647950"/>
          <p14:tracePt t="2910" x="3833813" y="2655888"/>
          <p14:tracePt t="2912" x="3794125" y="2671763"/>
          <p14:tracePt t="2915" x="3762375" y="2679700"/>
          <p14:tracePt t="2916" x="3722688" y="2695575"/>
          <p14:tracePt t="2919" x="3690938" y="2695575"/>
          <p14:tracePt t="2921" x="3667125" y="2703513"/>
          <p14:tracePt t="2922" x="3627438" y="2719388"/>
          <p14:tracePt t="2924" x="3603625" y="2727325"/>
          <p14:tracePt t="2927" x="3571875" y="2743200"/>
          <p14:tracePt t="2928" x="3556000" y="2743200"/>
          <p14:tracePt t="2930" x="3524250" y="2759075"/>
          <p14:tracePt t="2932" x="3500438" y="2767013"/>
          <p14:tracePt t="2935" x="3476625" y="2767013"/>
          <p14:tracePt t="2937" x="3459163" y="2782888"/>
          <p14:tracePt t="2939" x="3443288" y="2790825"/>
          <p14:tracePt t="2940" x="3419475" y="2798763"/>
          <p14:tracePt t="2943" x="3403600" y="2806700"/>
          <p14:tracePt t="2945" x="3387725" y="2814638"/>
          <p14:tracePt t="2947" x="3379788" y="2822575"/>
          <p14:tracePt t="2949" x="3355975" y="2830513"/>
          <p14:tracePt t="2951" x="3348038" y="2838450"/>
          <p14:tracePt t="2952" x="3340100" y="2846388"/>
          <p14:tracePt t="2955" x="3324225" y="2854325"/>
          <p14:tracePt t="2957" x="3324225" y="2862263"/>
          <p14:tracePt t="2958" x="3308350" y="2870200"/>
          <p14:tracePt t="2963" x="3300413" y="2878138"/>
          <p14:tracePt t="2965" x="3292475" y="2886075"/>
          <p14:tracePt t="2968" x="3284538" y="2901950"/>
          <p14:tracePt t="2970" x="3268663" y="2909888"/>
          <p14:tracePt t="2973" x="3268663" y="2919413"/>
          <p14:tracePt t="2975" x="3260725" y="2927350"/>
          <p14:tracePt t="2976" x="3260725" y="2935288"/>
          <p14:tracePt t="2979" x="3252788" y="2935288"/>
          <p14:tracePt t="2980" x="3244850" y="2951163"/>
          <p14:tracePt t="2985" x="3236913" y="2967038"/>
          <p14:tracePt t="2988" x="3228975" y="2974975"/>
          <p14:tracePt t="2991" x="3221038" y="2990850"/>
          <p14:tracePt t="2993" x="3213100" y="2998788"/>
          <p14:tracePt t="2994" x="3205163" y="3006725"/>
          <p14:tracePt t="2996" x="3197225" y="3014663"/>
          <p14:tracePt t="2999" x="3189288" y="3030538"/>
          <p14:tracePt t="3001" x="3181350" y="3046413"/>
          <p14:tracePt t="3003" x="3165475" y="3054350"/>
          <p14:tracePt t="3004" x="3165475" y="3062288"/>
          <p14:tracePt t="3006" x="3141663" y="3078163"/>
          <p14:tracePt t="3009" x="3133725" y="3094038"/>
          <p14:tracePt t="3011" x="3125788" y="3109913"/>
          <p14:tracePt t="3013" x="3109913" y="3125788"/>
          <p14:tracePt t="3015" x="3100388" y="3133725"/>
          <p14:tracePt t="3016" x="3076575" y="3157538"/>
          <p14:tracePt t="3019" x="3060700" y="3173413"/>
          <p14:tracePt t="3021" x="3052763" y="3181350"/>
          <p14:tracePt t="3023" x="3028950" y="3205163"/>
          <p14:tracePt t="3024" x="3005138" y="3221038"/>
          <p14:tracePt t="3027" x="2989263" y="3236913"/>
          <p14:tracePt t="3029" x="2973388" y="3262313"/>
          <p14:tracePt t="3030" x="2949575" y="3270250"/>
          <p14:tracePt t="3032" x="2933700" y="3294063"/>
          <p14:tracePt t="3034" x="2909888" y="3309938"/>
          <p14:tracePt t="3037" x="2894013" y="3325813"/>
          <p14:tracePt t="3039" x="2870200" y="3341688"/>
          <p14:tracePt t="3041" x="2854325" y="3357563"/>
          <p14:tracePt t="3043" x="2838450" y="3373438"/>
          <p14:tracePt t="3046" x="2822575" y="3389313"/>
          <p14:tracePt t="3047" x="2798763" y="3397250"/>
          <p14:tracePt t="3049" x="2782888" y="3421063"/>
          <p14:tracePt t="3051" x="2767013" y="3429000"/>
          <p14:tracePt t="3053" x="2751138" y="3444875"/>
          <p14:tracePt t="3055" x="2733675" y="3452813"/>
          <p14:tracePt t="3057" x="2725738" y="3468688"/>
          <p14:tracePt t="3059" x="2709863" y="3476625"/>
          <p14:tracePt t="3061" x="2693988" y="3492500"/>
          <p14:tracePt t="3063" x="2686050" y="3492500"/>
          <p14:tracePt t="3065" x="2678113" y="3500438"/>
          <p14:tracePt t="3067" x="2678113" y="3508375"/>
          <p14:tracePt t="3069" x="2662238" y="3516313"/>
          <p14:tracePt t="3071" x="2662238" y="3524250"/>
          <p14:tracePt t="3073" x="2654300" y="3532188"/>
          <p14:tracePt t="3076" x="2654300" y="3540125"/>
          <p14:tracePt t="3078" x="2646363" y="3540125"/>
          <p14:tracePt t="3080" x="2638425" y="3548063"/>
          <p14:tracePt t="3083" x="2638425" y="3563938"/>
          <p14:tracePt t="3085" x="2630488" y="3563938"/>
          <p14:tracePt t="3087" x="2630488" y="3571875"/>
          <p14:tracePt t="3093" x="2622550" y="3579813"/>
          <p14:tracePt t="3095" x="2622550" y="3587750"/>
          <p14:tracePt t="3097" x="2622550" y="3595688"/>
          <p14:tracePt t="3099" x="2614613" y="3595688"/>
          <p14:tracePt t="3101" x="2606675" y="3605213"/>
          <p14:tracePt t="3105" x="2606675" y="3613150"/>
          <p14:tracePt t="3107" x="2598738" y="3613150"/>
          <p14:tracePt t="3109" x="2598738" y="3629025"/>
          <p14:tracePt t="3111" x="2590800" y="3629025"/>
          <p14:tracePt t="3114" x="2582863" y="3636963"/>
          <p14:tracePt t="3115" x="2582863" y="3644900"/>
          <p14:tracePt t="3117" x="2582863" y="3652838"/>
          <p14:tracePt t="3119" x="2574925" y="3652838"/>
          <p14:tracePt t="3121" x="2574925" y="3660775"/>
          <p14:tracePt t="3123" x="2566988" y="3668713"/>
          <p14:tracePt t="3125" x="2566988" y="3676650"/>
          <p14:tracePt t="3127" x="2551113" y="3676650"/>
          <p14:tracePt t="3129" x="2551113" y="3684588"/>
          <p14:tracePt t="3131" x="2543175" y="3692525"/>
          <p14:tracePt t="3133" x="2543175" y="3700463"/>
          <p14:tracePt t="3135" x="2535238" y="3700463"/>
          <p14:tracePt t="3137" x="2527300" y="3708400"/>
          <p14:tracePt t="3139" x="2519363" y="3708400"/>
          <p14:tracePt t="3143" x="2511425" y="3716338"/>
          <p14:tracePt t="3145" x="2503488" y="3724275"/>
          <p14:tracePt t="3147" x="2495550" y="3724275"/>
          <p14:tracePt t="3151" x="2479675" y="3732213"/>
          <p14:tracePt t="3155" x="2471738" y="3732213"/>
          <p14:tracePt t="3159" x="2463800" y="3732213"/>
          <p14:tracePt t="3161" x="2463800" y="3740150"/>
          <p14:tracePt t="3165" x="2455863" y="3740150"/>
          <p14:tracePt t="3167" x="2447925" y="3740150"/>
          <p14:tracePt t="3173" x="2439988" y="3740150"/>
          <p14:tracePt t="3181" x="2432050" y="3740150"/>
          <p14:tracePt t="3189" x="2424113" y="3740150"/>
          <p14:tracePt t="3195" x="2416175" y="3740150"/>
          <p14:tracePt t="3203" x="2408238" y="3740150"/>
          <p14:tracePt t="3209" x="2408238" y="3748088"/>
          <p14:tracePt t="3211" x="2400300" y="3748088"/>
          <p14:tracePt t="3219" x="2392363" y="3756025"/>
          <p14:tracePt t="3221" x="2384425" y="3756025"/>
          <p14:tracePt t="3227" x="2374900" y="3756025"/>
          <p14:tracePt t="3231" x="2366963" y="3756025"/>
          <p14:tracePt t="3233" x="2366963" y="3763963"/>
          <p14:tracePt t="3237" x="2359025" y="3763963"/>
          <p14:tracePt t="3239" x="2351088" y="3763963"/>
          <p14:tracePt t="3243" x="2343150" y="3763963"/>
          <p14:tracePt t="3245" x="2343150" y="3771900"/>
          <p14:tracePt t="3248" x="2335213" y="3771900"/>
          <p14:tracePt t="3253" x="2327275" y="3771900"/>
          <p14:tracePt t="3254" x="2319338" y="3771900"/>
          <p14:tracePt t="3259" x="2311400" y="3779838"/>
          <p14:tracePt t="3262" x="2303463" y="3779838"/>
          <p14:tracePt t="3267" x="2303463" y="3787775"/>
          <p14:tracePt t="3268" x="2295525" y="3787775"/>
          <p14:tracePt t="3272" x="2287588" y="3787775"/>
          <p14:tracePt t="3281" x="2279650" y="3787775"/>
          <p14:tracePt t="3289" x="2271713" y="3795713"/>
          <p14:tracePt t="3307" x="2263775" y="3795713"/>
          <p14:tracePt t="3315" x="2255838" y="3803650"/>
          <p14:tracePt t="3327" x="2255838" y="3811588"/>
          <p14:tracePt t="3333" x="2247900" y="3811588"/>
          <p14:tracePt t="3335" x="2247900" y="3819525"/>
          <p14:tracePt t="3351" x="2247900" y="3827463"/>
          <p14:tracePt t="3357" x="2239963" y="3827463"/>
          <p14:tracePt t="3555" x="2239963" y="3835400"/>
          <p14:tracePt t="3559" x="2247900" y="3835400"/>
          <p14:tracePt t="3563" x="2255838" y="3835400"/>
          <p14:tracePt t="3565" x="2263775" y="3835400"/>
          <p14:tracePt t="3567" x="2271713" y="3843338"/>
          <p14:tracePt t="3569" x="2279650" y="3843338"/>
          <p14:tracePt t="3571" x="2287588" y="3851275"/>
          <p14:tracePt t="3573" x="2295525" y="3851275"/>
          <p14:tracePt t="3575" x="2303463" y="3851275"/>
          <p14:tracePt t="3577" x="2319338" y="3851275"/>
          <p14:tracePt t="3579" x="2327275" y="3851275"/>
          <p14:tracePt t="3581" x="2335213" y="3851275"/>
          <p14:tracePt t="3583" x="2343150" y="3851275"/>
          <p14:tracePt t="3585" x="2351088" y="3851275"/>
          <p14:tracePt t="3587" x="2359025" y="3859213"/>
          <p14:tracePt t="3589" x="2374900" y="3859213"/>
          <p14:tracePt t="3591" x="2384425" y="3859213"/>
          <p14:tracePt t="3593" x="2392363" y="3859213"/>
          <p14:tracePt t="3595" x="2400300" y="3859213"/>
          <p14:tracePt t="3597" x="2416175" y="3859213"/>
          <p14:tracePt t="3601" x="2424113" y="3859213"/>
          <p14:tracePt t="3603" x="2432050" y="3859213"/>
          <p14:tracePt t="3605" x="2439988" y="3859213"/>
          <p14:tracePt t="3607" x="2447925" y="3859213"/>
          <p14:tracePt t="3611" x="2455863" y="3859213"/>
          <p14:tracePt t="3615" x="2471738" y="3859213"/>
          <p14:tracePt t="3619" x="2479675" y="3859213"/>
          <p14:tracePt t="3627" x="2487613" y="3859213"/>
          <p14:tracePt t="3629" x="2495550" y="3859213"/>
          <p14:tracePt t="3637" x="2503488" y="3859213"/>
          <p14:tracePt t="3645" x="2511425" y="3859213"/>
          <p14:tracePt t="3649" x="2519363" y="3859213"/>
          <p14:tracePt t="3655" x="2527300" y="3859213"/>
          <p14:tracePt t="3657" x="2535238" y="3859213"/>
          <p14:tracePt t="3661" x="2543175" y="3859213"/>
          <p14:tracePt t="3667" x="2551113" y="3859213"/>
          <p14:tracePt t="3671" x="2559050" y="3859213"/>
          <p14:tracePt t="3673" x="2566988" y="3859213"/>
          <p14:tracePt t="3677" x="2574925" y="3859213"/>
          <p14:tracePt t="3681" x="2582863" y="3859213"/>
          <p14:tracePt t="3687" x="2590800" y="3859213"/>
          <p14:tracePt t="3689" x="2598738" y="3859213"/>
          <p14:tracePt t="3696" x="2606675" y="3851275"/>
          <p14:tracePt t="3701" x="2614613" y="3851275"/>
          <p14:tracePt t="3711" x="2622550" y="3851275"/>
          <p14:tracePt t="3717" x="2630488" y="3851275"/>
          <p14:tracePt t="3725" x="2638425" y="3851275"/>
          <p14:tracePt t="3734" x="2646363" y="3851275"/>
          <p14:tracePt t="3739" x="2654300" y="3843338"/>
          <p14:tracePt t="3743" x="2662238" y="3843338"/>
          <p14:tracePt t="3747" x="2670175" y="3843338"/>
          <p14:tracePt t="3753" x="2678113" y="3843338"/>
          <p14:tracePt t="3759" x="2686050" y="3843338"/>
          <p14:tracePt t="3763" x="2693988" y="3843338"/>
          <p14:tracePt t="3767" x="2701925" y="3843338"/>
          <p14:tracePt t="3769" x="2701925" y="3835400"/>
          <p14:tracePt t="3773" x="2709863" y="3835400"/>
          <p14:tracePt t="3777" x="2717800" y="3835400"/>
          <p14:tracePt t="3779" x="2725738" y="3827463"/>
          <p14:tracePt t="3785" x="2733675" y="3827463"/>
          <p14:tracePt t="3789" x="2741613" y="3827463"/>
          <p14:tracePt t="3799" x="2751138" y="3827463"/>
          <p14:tracePt t="3803" x="2759075" y="3827463"/>
          <p14:tracePt t="3809" x="2767013" y="3827463"/>
          <p14:tracePt t="3821" x="2767013" y="3819525"/>
          <p14:tracePt t="3823" x="2774950" y="3819525"/>
          <p14:tracePt t="3833" x="2782888" y="3819525"/>
          <p14:tracePt t="3843" x="2790825" y="3819525"/>
          <p14:tracePt t="3846" x="2798763" y="3819525"/>
          <p14:tracePt t="3847" x="2798763" y="3811588"/>
          <p14:tracePt t="3851" x="2806700" y="3811588"/>
          <p14:tracePt t="3857" x="2814638" y="3811588"/>
          <p14:tracePt t="3864" x="2830513" y="3811588"/>
          <p14:tracePt t="3867" x="2838450" y="3811588"/>
          <p14:tracePt t="3869" x="2846388" y="3811588"/>
          <p14:tracePt t="3873" x="2854325" y="3811588"/>
          <p14:tracePt t="3877" x="2862263" y="3811588"/>
          <p14:tracePt t="3881" x="2870200" y="3803650"/>
          <p14:tracePt t="3885" x="2878138" y="3803650"/>
          <p14:tracePt t="3891" x="2886075" y="3803650"/>
          <p14:tracePt t="3897" x="2894013" y="3803650"/>
          <p14:tracePt t="3905" x="2901950" y="3803650"/>
          <p14:tracePt t="3921" x="2909888" y="3803650"/>
          <p14:tracePt t="3931" x="2917825" y="3803650"/>
          <p14:tracePt t="3949" x="2933700" y="3803650"/>
          <p14:tracePt t="3953" x="2941638" y="3803650"/>
          <p14:tracePt t="3956" x="2949575" y="3803650"/>
          <p14:tracePt t="3959" x="2957513" y="3803650"/>
          <p14:tracePt t="3964" x="2973388" y="3803650"/>
          <p14:tracePt t="3967" x="2981325" y="3803650"/>
          <p14:tracePt t="3971" x="2989263" y="3803650"/>
          <p14:tracePt t="3973" x="2997200" y="3803650"/>
          <p14:tracePt t="3975" x="3005138" y="3803650"/>
          <p14:tracePt t="3977" x="3013075" y="3803650"/>
          <p14:tracePt t="3979" x="3021013" y="3803650"/>
          <p14:tracePt t="3981" x="3028950" y="3803650"/>
          <p14:tracePt t="3984" x="3036888" y="3803650"/>
          <p14:tracePt t="3985" x="3044825" y="3803650"/>
          <p14:tracePt t="3987" x="3052763" y="3803650"/>
          <p14:tracePt t="3991" x="3060700" y="3803650"/>
          <p14:tracePt t="3993" x="3068638" y="3803650"/>
          <p14:tracePt t="3997" x="3076575" y="3803650"/>
          <p14:tracePt t="3999" x="3084513" y="3803650"/>
          <p14:tracePt t="4005" x="3092450" y="3803650"/>
          <p14:tracePt t="4007" x="3100388" y="3803650"/>
          <p14:tracePt t="4011" x="3100388" y="3811588"/>
          <p14:tracePt t="4067" x="3109913" y="3811588"/>
          <p14:tracePt t="4101" x="3117850" y="3811588"/>
          <p14:tracePt t="4117" x="3125788" y="3811588"/>
          <p14:tracePt t="4127" x="3133725" y="3811588"/>
          <p14:tracePt t="4147" x="3133725" y="3819525"/>
          <p14:tracePt t="4151" x="3141663" y="3819525"/>
          <p14:tracePt t="4162" x="3149600" y="3819525"/>
          <p14:tracePt t="4167" x="3157538" y="3819525"/>
          <p14:tracePt t="4169" x="3165475" y="3819525"/>
          <p14:tracePt t="4174" x="3173413" y="3819525"/>
          <p14:tracePt t="4176" x="3181350" y="3827463"/>
          <p14:tracePt t="4179" x="3189288" y="3827463"/>
          <p14:tracePt t="4181" x="3197225" y="3827463"/>
          <p14:tracePt t="4183" x="3205163" y="3827463"/>
          <p14:tracePt t="4187" x="3221038" y="3827463"/>
          <p14:tracePt t="4189" x="3228975" y="3827463"/>
          <p14:tracePt t="4191" x="3236913" y="3827463"/>
          <p14:tracePt t="4193" x="3244850" y="3827463"/>
          <p14:tracePt t="4195" x="3260725" y="3827463"/>
          <p14:tracePt t="4197" x="3268663" y="3827463"/>
          <p14:tracePt t="4199" x="3276600" y="3827463"/>
          <p14:tracePt t="4201" x="3292475" y="3827463"/>
          <p14:tracePt t="4203" x="3300413" y="3827463"/>
          <p14:tracePt t="4205" x="3308350" y="3827463"/>
          <p14:tracePt t="4207" x="3324225" y="3827463"/>
          <p14:tracePt t="4209" x="3332163" y="3827463"/>
          <p14:tracePt t="4211" x="3340100" y="3827463"/>
          <p14:tracePt t="4213" x="3348038" y="3827463"/>
          <p14:tracePt t="4215" x="3363913" y="3827463"/>
          <p14:tracePt t="4217" x="3371850" y="3827463"/>
          <p14:tracePt t="4221" x="3387725" y="3835400"/>
          <p14:tracePt t="4223" x="3395663" y="3835400"/>
          <p14:tracePt t="4225" x="3403600" y="3835400"/>
          <p14:tracePt t="4227" x="3411538" y="3835400"/>
          <p14:tracePt t="4231" x="3427413" y="3835400"/>
          <p14:tracePt t="4235" x="3435350" y="3835400"/>
          <p14:tracePt t="4239" x="3451225" y="3835400"/>
          <p14:tracePt t="4243" x="3459163" y="3835400"/>
          <p14:tracePt t="4247" x="3467100" y="3835400"/>
          <p14:tracePt t="4249" x="3476625" y="3835400"/>
          <p14:tracePt t="4251" x="3484563" y="3835400"/>
          <p14:tracePt t="4255" x="3492500" y="3835400"/>
          <p14:tracePt t="4259" x="3500438" y="3835400"/>
          <p14:tracePt t="4263" x="3516313" y="3835400"/>
          <p14:tracePt t="4265" x="3524250" y="3835400"/>
          <p14:tracePt t="4269" x="3540125" y="3835400"/>
          <p14:tracePt t="4273" x="3548063" y="3835400"/>
          <p14:tracePt t="4275" x="3556000" y="3835400"/>
          <p14:tracePt t="4277" x="3563938" y="3835400"/>
          <p14:tracePt t="4280" x="3571875" y="3835400"/>
          <p14:tracePt t="4283" x="3587750" y="3835400"/>
          <p14:tracePt t="4285" x="3595688" y="3835400"/>
          <p14:tracePt t="4289" x="3611563" y="3835400"/>
          <p14:tracePt t="4291" x="3619500" y="3835400"/>
          <p14:tracePt t="4293" x="3627438" y="3835400"/>
          <p14:tracePt t="4296" x="3635375" y="3835400"/>
          <p14:tracePt t="4299" x="3651250" y="3835400"/>
          <p14:tracePt t="4303" x="3659188" y="3835400"/>
          <p14:tracePt t="4305" x="3667125" y="3835400"/>
          <p14:tracePt t="4309" x="3675063" y="3835400"/>
          <p14:tracePt t="4311" x="3683000" y="3835400"/>
          <p14:tracePt t="4315" x="3690938" y="3835400"/>
          <p14:tracePt t="4323" x="3698875" y="3835400"/>
          <p14:tracePt t="4589" x="3706813" y="3835400"/>
          <p14:tracePt t="4603" x="3714750" y="3835400"/>
          <p14:tracePt t="4611" x="3722688" y="3835400"/>
          <p14:tracePt t="4617" x="3730625" y="3835400"/>
          <p14:tracePt t="4623" x="3738563" y="3827463"/>
          <p14:tracePt t="4625" x="3746500" y="3827463"/>
          <p14:tracePt t="4629" x="3754438" y="3827463"/>
          <p14:tracePt t="4635" x="3762375" y="3827463"/>
          <p14:tracePt t="4639" x="3770313" y="3827463"/>
          <p14:tracePt t="4646" x="3778250" y="3827463"/>
          <p14:tracePt t="4647" x="3786188" y="3827463"/>
          <p14:tracePt t="4651" x="3794125" y="3827463"/>
          <p14:tracePt t="4655" x="3802063" y="3827463"/>
          <p14:tracePt t="4661" x="3810000" y="3827463"/>
          <p14:tracePt t="4665" x="3817938" y="3827463"/>
          <p14:tracePt t="4671" x="3825875" y="3827463"/>
          <p14:tracePt t="4679" x="3833813" y="3827463"/>
          <p14:tracePt t="4691" x="3843338" y="3827463"/>
          <p14:tracePt t="4695" x="3851275" y="3827463"/>
          <p14:tracePt t="4697" x="3851275" y="3819525"/>
          <p14:tracePt t="4703" x="3859213" y="3819525"/>
          <p14:tracePt t="4713" x="3867150" y="3819525"/>
          <p14:tracePt t="4717" x="3867150" y="3811588"/>
          <p14:tracePt t="4720" x="3875088" y="3811588"/>
          <p14:tracePt t="4723" x="3883025" y="3811588"/>
          <p14:tracePt t="4727" x="3890963" y="3811588"/>
          <p14:tracePt t="4733" x="3898900" y="3811588"/>
          <p14:tracePt t="4738" x="3906838" y="3811588"/>
          <p14:tracePt t="4741" x="3914775" y="3811588"/>
          <p14:tracePt t="4745" x="3922713" y="3811588"/>
          <p14:tracePt t="4749" x="3930650" y="3811588"/>
          <p14:tracePt t="4753" x="3938588" y="3803650"/>
          <p14:tracePt t="4755" x="3946525" y="3803650"/>
          <p14:tracePt t="4761" x="3954463" y="3803650"/>
          <p14:tracePt t="4765" x="3962400" y="3803650"/>
          <p14:tracePt t="4771" x="3970338" y="3803650"/>
          <p14:tracePt t="4773" x="3978275" y="3803650"/>
          <p14:tracePt t="4781" x="3986213" y="3803650"/>
          <p14:tracePt t="4789" x="3994150" y="3803650"/>
          <p14:tracePt t="4809" x="4002088" y="3803650"/>
          <p14:tracePt t="4827" x="4010025" y="3803650"/>
          <p14:tracePt t="4841" x="4017963" y="3803650"/>
          <p14:tracePt t="4849" x="4025900" y="3803650"/>
          <p14:tracePt t="4855" x="4033838" y="3803650"/>
          <p14:tracePt t="4859" x="4041775" y="3803650"/>
          <p14:tracePt t="4863" x="4049713" y="3803650"/>
          <p14:tracePt t="4867" x="4057650" y="3803650"/>
          <p14:tracePt t="4871" x="4065588" y="3803650"/>
          <p14:tracePt t="4875" x="4073525" y="3803650"/>
          <p14:tracePt t="4877" x="4081463" y="3803650"/>
          <p14:tracePt t="4879" x="4089400" y="3803650"/>
          <p14:tracePt t="4883" x="4097338" y="3803650"/>
          <p14:tracePt t="4885" x="4105275" y="3803650"/>
          <p14:tracePt t="4889" x="4113213" y="3803650"/>
          <p14:tracePt t="4891" x="4121150" y="3803650"/>
          <p14:tracePt t="4896" x="4129088" y="3803650"/>
          <p14:tracePt t="4897" x="4137025" y="3803650"/>
          <p14:tracePt t="4901" x="4144963" y="3803650"/>
          <p14:tracePt t="4905" x="4152900" y="3803650"/>
          <p14:tracePt t="4909" x="4160838" y="3803650"/>
          <p14:tracePt t="4911" x="4168775" y="3803650"/>
          <p14:tracePt t="4915" x="4176713" y="3803650"/>
          <p14:tracePt t="4919" x="4184650" y="3803650"/>
          <p14:tracePt t="4925" x="4192588" y="3803650"/>
          <p14:tracePt t="4927" x="4200525" y="3803650"/>
          <p14:tracePt t="4931" x="4210050" y="3803650"/>
          <p14:tracePt t="4936" x="4217988" y="3803650"/>
          <p14:tracePt t="4950" x="4241800" y="3803650"/>
          <p14:tracePt t="4953" x="4249738" y="3803650"/>
          <p14:tracePt t="4957" x="4257675" y="3803650"/>
          <p14:tracePt t="4959" x="4265613" y="3803650"/>
          <p14:tracePt t="4964" x="4273550" y="3803650"/>
          <p14:tracePt t="4967" x="4281488" y="3803650"/>
          <p14:tracePt t="4971" x="4289425" y="3803650"/>
          <p14:tracePt t="4975" x="4297363" y="3803650"/>
          <p14:tracePt t="4979" x="4305300" y="3803650"/>
          <p14:tracePt t="4981" x="4313238" y="3795713"/>
          <p14:tracePt t="4983" x="4321175" y="3795713"/>
          <p14:tracePt t="4989" x="4329113" y="3795713"/>
          <p14:tracePt t="4991" x="4337050" y="3795713"/>
          <p14:tracePt t="4996" x="4344988" y="3795713"/>
          <p14:tracePt t="4998" x="4352925" y="3795713"/>
          <p14:tracePt t="5003" x="4360863" y="3795713"/>
          <p14:tracePt t="5009" x="4368800" y="3795713"/>
          <p14:tracePt t="5015" x="4376738" y="3795713"/>
          <p14:tracePt t="5019" x="4384675" y="3795713"/>
          <p14:tracePt t="5025" x="4392613" y="3795713"/>
          <p14:tracePt t="5037" x="4400550" y="3787775"/>
          <p14:tracePt t="5049" x="4408488" y="3787775"/>
          <p14:tracePt t="5057" x="4416425" y="3787775"/>
          <p14:tracePt t="5073" x="4424363" y="3779838"/>
          <p14:tracePt t="5085" x="4432300" y="3779838"/>
          <p14:tracePt t="5107" x="4440238" y="3779838"/>
          <p14:tracePt t="5484" x="4448175" y="3779838"/>
          <p14:tracePt t="5503" x="4456113" y="3779838"/>
          <p14:tracePt t="5511" x="4464050" y="3779838"/>
          <p14:tracePt t="5515" x="4479925" y="3779838"/>
          <p14:tracePt t="5519" x="4487863" y="3779838"/>
          <p14:tracePt t="5521" x="4495800" y="3779838"/>
          <p14:tracePt t="5523" x="4503738" y="3771900"/>
          <p14:tracePt t="5525" x="4511675" y="3771900"/>
          <p14:tracePt t="5527" x="4535488" y="3771900"/>
          <p14:tracePt t="5529" x="4543425" y="3771900"/>
          <p14:tracePt t="5532" x="4559300" y="3771900"/>
          <p14:tracePt t="5533" x="4576763" y="3771900"/>
          <p14:tracePt t="5535" x="4592638" y="3771900"/>
          <p14:tracePt t="5537" x="4608513" y="3771900"/>
          <p14:tracePt t="5539" x="4624388" y="3771900"/>
          <p14:tracePt t="5541" x="4640263" y="3771900"/>
          <p14:tracePt t="5544" x="4648200" y="3771900"/>
          <p14:tracePt t="5546" x="4664075" y="3771900"/>
          <p14:tracePt t="5547" x="4679950" y="3771900"/>
          <p14:tracePt t="5549" x="4695825" y="3771900"/>
          <p14:tracePt t="5551" x="4703763" y="3771900"/>
          <p14:tracePt t="5553" x="4719638" y="3771900"/>
          <p14:tracePt t="5555" x="4727575" y="3771900"/>
          <p14:tracePt t="5557" x="4743450" y="3771900"/>
          <p14:tracePt t="5559" x="4751388" y="3771900"/>
          <p14:tracePt t="5561" x="4759325" y="3771900"/>
          <p14:tracePt t="5563" x="4775200" y="3771900"/>
          <p14:tracePt t="5565" x="4783138" y="3771900"/>
          <p14:tracePt t="5567" x="4791075" y="3771900"/>
          <p14:tracePt t="5569" x="4799013" y="3771900"/>
          <p14:tracePt t="5571" x="4806950" y="3771900"/>
          <p14:tracePt t="5575" x="4822825" y="3771900"/>
          <p14:tracePt t="5579" x="4830763" y="3771900"/>
          <p14:tracePt t="5581" x="4838700" y="3771900"/>
          <p14:tracePt t="5583" x="4846638" y="3771900"/>
          <p14:tracePt t="5585" x="4854575" y="3771900"/>
          <p14:tracePt t="5589" x="4862513" y="3771900"/>
          <p14:tracePt t="5591" x="4870450" y="3771900"/>
          <p14:tracePt t="5594" x="4878388" y="3771900"/>
          <p14:tracePt t="5597" x="4886325" y="3771900"/>
          <p14:tracePt t="5603" x="4894263" y="3771900"/>
          <p14:tracePt t="5605" x="4902200" y="3771900"/>
          <p14:tracePt t="5609" x="4910138" y="3771900"/>
          <p14:tracePt t="5613" x="4918075" y="3771900"/>
          <p14:tracePt t="5617" x="4926013" y="3771900"/>
          <p14:tracePt t="5619" x="4933950" y="3771900"/>
          <p14:tracePt t="5621" x="4943475" y="3771900"/>
          <p14:tracePt t="5627" x="4951413" y="3771900"/>
          <p14:tracePt t="5631" x="4959350" y="3771900"/>
          <p14:tracePt t="5633" x="4967288" y="3771900"/>
          <p14:tracePt t="5635" x="4975225" y="3771900"/>
          <p14:tracePt t="5637" x="4983163" y="3771900"/>
          <p14:tracePt t="5639" x="4991100" y="3771900"/>
          <p14:tracePt t="5641" x="4999038" y="3771900"/>
          <p14:tracePt t="5643" x="5006975" y="3771900"/>
          <p14:tracePt t="5645" x="5014913" y="3771900"/>
          <p14:tracePt t="5647" x="5030788" y="3771900"/>
          <p14:tracePt t="5649" x="5038725" y="3771900"/>
          <p14:tracePt t="5651" x="5046663" y="3771900"/>
          <p14:tracePt t="5653" x="5062538" y="3779838"/>
          <p14:tracePt t="5655" x="5078413" y="3779838"/>
          <p14:tracePt t="5657" x="5086350" y="3779838"/>
          <p14:tracePt t="5659" x="5094288" y="3779838"/>
          <p14:tracePt t="5661" x="5118100" y="3779838"/>
          <p14:tracePt t="5663" x="5126038" y="3779838"/>
          <p14:tracePt t="5665" x="5141913" y="3779838"/>
          <p14:tracePt t="5667" x="5157788" y="3787775"/>
          <p14:tracePt t="5669" x="5165725" y="3787775"/>
          <p14:tracePt t="5671" x="5189538" y="3787775"/>
          <p14:tracePt t="5673" x="5197475" y="3787775"/>
          <p14:tracePt t="5675" x="5205413" y="3787775"/>
          <p14:tracePt t="5677" x="5221288" y="3795713"/>
          <p14:tracePt t="5679" x="5237163" y="3795713"/>
          <p14:tracePt t="5681" x="5245100" y="3795713"/>
          <p14:tracePt t="5683" x="5260975" y="3795713"/>
          <p14:tracePt t="5685" x="5268913" y="3795713"/>
          <p14:tracePt t="5687" x="5284788" y="3795713"/>
          <p14:tracePt t="5689" x="5292725" y="3795713"/>
          <p14:tracePt t="5691" x="5300663" y="3795713"/>
          <p14:tracePt t="5693" x="5318125" y="3795713"/>
          <p14:tracePt t="5695" x="5326063" y="3795713"/>
          <p14:tracePt t="5697" x="5334000" y="3803650"/>
          <p14:tracePt t="5699" x="5349875" y="3803650"/>
          <p14:tracePt t="5702" x="5357813" y="3803650"/>
          <p14:tracePt t="5703" x="5365750" y="3803650"/>
          <p14:tracePt t="5705" x="5373688" y="3803650"/>
          <p14:tracePt t="5707" x="5381625" y="3803650"/>
          <p14:tracePt t="5709" x="5389563" y="3803650"/>
          <p14:tracePt t="5711" x="5397500" y="3803650"/>
          <p14:tracePt t="5713" x="5397500" y="3811588"/>
          <p14:tracePt t="5715" x="5405438" y="3811588"/>
          <p14:tracePt t="5719" x="5413375" y="3811588"/>
          <p14:tracePt t="5723" x="5421313" y="3811588"/>
          <p14:tracePt t="5727" x="5429250" y="3811588"/>
          <p14:tracePt t="5733" x="5437188" y="3811588"/>
          <p14:tracePt t="5737" x="5445125" y="3811588"/>
          <p14:tracePt t="5739" x="5453063" y="3811588"/>
          <p14:tracePt t="5743" x="5461000" y="3811588"/>
          <p14:tracePt t="5747" x="5468938" y="3811588"/>
          <p14:tracePt t="5753" x="5484813" y="3811588"/>
          <p14:tracePt t="5757" x="5492750" y="3811588"/>
          <p14:tracePt t="5759" x="5500688" y="3811588"/>
          <p14:tracePt t="5761" x="5508625" y="3811588"/>
          <p14:tracePt t="5763" x="5516563" y="3811588"/>
          <p14:tracePt t="5767" x="5524500" y="3811588"/>
          <p14:tracePt t="5769" x="5532438" y="3811588"/>
          <p14:tracePt t="5771" x="5540375" y="3811588"/>
          <p14:tracePt t="5773" x="5548313" y="3811588"/>
          <p14:tracePt t="5775" x="5556250" y="3811588"/>
          <p14:tracePt t="5777" x="5564188" y="3811588"/>
          <p14:tracePt t="5779" x="5572125" y="3811588"/>
          <p14:tracePt t="5781" x="5580063" y="3811588"/>
          <p14:tracePt t="5783" x="5588000" y="3811588"/>
          <p14:tracePt t="5787" x="5603875" y="3811588"/>
          <p14:tracePt t="5791" x="5611813" y="3811588"/>
          <p14:tracePt t="5793" x="5619750" y="3811588"/>
          <p14:tracePt t="5797" x="5627688" y="3811588"/>
          <p14:tracePt t="5799" x="5635625" y="3811588"/>
          <p14:tracePt t="5803" x="5643563" y="3811588"/>
          <p14:tracePt t="5809" x="5651500" y="3811588"/>
          <p14:tracePt t="5823" x="5659438" y="3811588"/>
          <p14:tracePt t="5869" x="5667375" y="3811588"/>
          <p14:tracePt t="5883" x="5676900" y="3811588"/>
          <p14:tracePt t="5889" x="5676900" y="3803650"/>
          <p14:tracePt t="5895" x="5684838" y="3803650"/>
          <p14:tracePt t="5907" x="5692775" y="3803650"/>
          <p14:tracePt t="5915" x="5700713" y="3803650"/>
          <p14:tracePt t="6019" x="5708650" y="3803650"/>
          <p14:tracePt t="6043" x="5716588" y="3803650"/>
          <p14:tracePt t="6067" x="5724525" y="3803650"/>
          <p14:tracePt t="6081" x="5732463" y="3803650"/>
          <p14:tracePt t="6199" x="5724525" y="3803650"/>
          <p14:tracePt t="6211" x="5716588" y="3803650"/>
          <p14:tracePt t="6225" x="5708650" y="3803650"/>
          <p14:tracePt t="6237" x="5700713" y="3803650"/>
          <p14:tracePt t="6241" x="5692775" y="3803650"/>
          <p14:tracePt t="6259" x="5684838" y="3803650"/>
          <p14:tracePt t="6269" x="5676900" y="3803650"/>
          <p14:tracePt t="6275" x="5667375" y="3803650"/>
          <p14:tracePt t="6277" x="5659438" y="3803650"/>
          <p14:tracePt t="6279" x="5651500" y="3803650"/>
          <p14:tracePt t="6283" x="5643563" y="3803650"/>
          <p14:tracePt t="6285" x="5635625" y="3803650"/>
          <p14:tracePt t="6287" x="5627688" y="3803650"/>
          <p14:tracePt t="6289" x="5619750" y="3803650"/>
          <p14:tracePt t="6291" x="5611813" y="3803650"/>
          <p14:tracePt t="6293" x="5595938" y="3803650"/>
          <p14:tracePt t="6296" x="5588000" y="3803650"/>
          <p14:tracePt t="6297" x="5572125" y="3795713"/>
          <p14:tracePt t="6299" x="5564188" y="3795713"/>
          <p14:tracePt t="6301" x="5540375" y="3787775"/>
          <p14:tracePt t="6304" x="5524500" y="3787775"/>
          <p14:tracePt t="6305" x="5508625" y="3779838"/>
          <p14:tracePt t="6307" x="5500688" y="3779838"/>
          <p14:tracePt t="6309" x="5476875" y="3779838"/>
          <p14:tracePt t="6311" x="5461000" y="3771900"/>
          <p14:tracePt t="6313" x="5445125" y="3763963"/>
          <p14:tracePt t="6315" x="5429250" y="3763963"/>
          <p14:tracePt t="6317" x="5413375" y="3763963"/>
          <p14:tracePt t="6319" x="5397500" y="3756025"/>
          <p14:tracePt t="6321" x="5373688" y="3756025"/>
          <p14:tracePt t="6323" x="5357813" y="3748088"/>
          <p14:tracePt t="6325" x="5341938" y="3740150"/>
          <p14:tracePt t="6327" x="5334000" y="3740150"/>
          <p14:tracePt t="6329" x="5318125" y="3740150"/>
          <p14:tracePt t="6332" x="5300663" y="3740150"/>
          <p14:tracePt t="6334" x="5284788" y="3732213"/>
          <p14:tracePt t="6335" x="5276850" y="3732213"/>
          <p14:tracePt t="6337" x="5260975" y="3724275"/>
          <p14:tracePt t="6339" x="5253038" y="3724275"/>
          <p14:tracePt t="6341" x="5245100" y="3724275"/>
          <p14:tracePt t="6343" x="5237163" y="3724275"/>
          <p14:tracePt t="6346" x="5221288" y="3716338"/>
          <p14:tracePt t="6348" x="5213350" y="3716338"/>
          <p14:tracePt t="6349" x="5205413" y="3716338"/>
          <p14:tracePt t="6351" x="5189538" y="3708400"/>
          <p14:tracePt t="6355" x="5173663" y="3708400"/>
          <p14:tracePt t="6357" x="5165725" y="3708400"/>
          <p14:tracePt t="6360" x="5157788" y="3708400"/>
          <p14:tracePt t="6362" x="5149850" y="3700463"/>
          <p14:tracePt t="6364" x="5141913" y="3700463"/>
          <p14:tracePt t="6367" x="5126038" y="3692525"/>
          <p14:tracePt t="6371" x="5110163" y="3692525"/>
          <p14:tracePt t="6375" x="5102225" y="3692525"/>
          <p14:tracePt t="6377" x="5086350" y="3684588"/>
          <p14:tracePt t="6381" x="5078413" y="3676650"/>
          <p14:tracePt t="6383" x="5070475" y="3676650"/>
          <p14:tracePt t="6387" x="5062538" y="3668713"/>
          <p14:tracePt t="6389" x="5054600" y="3668713"/>
          <p14:tracePt t="6391" x="5046663" y="3668713"/>
          <p14:tracePt t="6393" x="5038725" y="3668713"/>
          <p14:tracePt t="6395" x="5030788" y="3660775"/>
          <p14:tracePt t="6397" x="5022850" y="3660775"/>
          <p14:tracePt t="6401" x="5014913" y="3652838"/>
          <p14:tracePt t="6403" x="5006975" y="3652838"/>
          <p14:tracePt t="6405" x="4999038" y="3652838"/>
          <p14:tracePt t="6407" x="4999038" y="3644900"/>
          <p14:tracePt t="6409" x="4991100" y="3644900"/>
          <p14:tracePt t="6411" x="4983163" y="3644900"/>
          <p14:tracePt t="6415" x="4967288" y="3636963"/>
          <p14:tracePt t="6419" x="4967288" y="3629025"/>
          <p14:tracePt t="6421" x="4959350" y="3629025"/>
          <p14:tracePt t="6425" x="4951413" y="3629025"/>
          <p14:tracePt t="6427" x="4943475" y="3621088"/>
          <p14:tracePt t="6429" x="4933950" y="3621088"/>
          <p14:tracePt t="6433" x="4926013" y="3621088"/>
          <p14:tracePt t="6435" x="4926013" y="3613150"/>
          <p14:tracePt t="6437" x="4918075" y="3613150"/>
          <p14:tracePt t="6439" x="4910138" y="3613150"/>
          <p14:tracePt t="6443" x="4902200" y="3613150"/>
          <p14:tracePt t="6445" x="4902200" y="3605213"/>
          <p14:tracePt t="6447" x="4894263" y="3605213"/>
          <p14:tracePt t="6451" x="4886325" y="3595688"/>
          <p14:tracePt t="6453" x="4878388" y="3595688"/>
          <p14:tracePt t="6457" x="4870450" y="3595688"/>
          <p14:tracePt t="6459" x="4870450" y="3587750"/>
          <p14:tracePt t="6461" x="4862513" y="3587750"/>
          <p14:tracePt t="6465" x="4854575" y="3587750"/>
          <p14:tracePt t="6469" x="4838700" y="3579813"/>
          <p14:tracePt t="6473" x="4822825" y="3579813"/>
          <p14:tracePt t="6477" x="4814888" y="3571875"/>
          <p14:tracePt t="6479" x="4806950" y="3563938"/>
          <p14:tracePt t="6481" x="4799013" y="3563938"/>
          <p14:tracePt t="6483" x="4783138" y="3563938"/>
          <p14:tracePt t="6485" x="4783138" y="3556000"/>
          <p14:tracePt t="6487" x="4767263" y="3556000"/>
          <p14:tracePt t="6489" x="4759325" y="3556000"/>
          <p14:tracePt t="6491" x="4743450" y="3548063"/>
          <p14:tracePt t="6493" x="4743450" y="3540125"/>
          <p14:tracePt t="6495" x="4727575" y="3540125"/>
          <p14:tracePt t="6497" x="4719638" y="3540125"/>
          <p14:tracePt t="6499" x="4695825" y="3532188"/>
          <p14:tracePt t="6501" x="4679950" y="3524250"/>
          <p14:tracePt t="6503" x="4672013" y="3524250"/>
          <p14:tracePt t="6505" x="4656138" y="3516313"/>
          <p14:tracePt t="6507" x="4632325" y="3508375"/>
          <p14:tracePt t="6509" x="4616450" y="3500438"/>
          <p14:tracePt t="6511" x="4592638" y="3500438"/>
          <p14:tracePt t="6513" x="4584700" y="3492500"/>
          <p14:tracePt t="6515" x="4559300" y="3476625"/>
          <p14:tracePt t="6517" x="4535488" y="3476625"/>
          <p14:tracePt t="6519" x="4519613" y="3468688"/>
          <p14:tracePt t="6521" x="4495800" y="3460750"/>
          <p14:tracePt t="6523" x="4479925" y="3452813"/>
          <p14:tracePt t="6525" x="4464050" y="3444875"/>
          <p14:tracePt t="6527" x="4440238" y="3436938"/>
          <p14:tracePt t="6530" x="4416425" y="3429000"/>
          <p14:tracePt t="6531" x="4392613" y="3429000"/>
          <p14:tracePt t="6533" x="4376738" y="3421063"/>
          <p14:tracePt t="6535" x="4352925" y="3413125"/>
          <p14:tracePt t="6537" x="4337050" y="3405188"/>
          <p14:tracePt t="6539" x="4321175" y="3397250"/>
          <p14:tracePt t="6541" x="4305300" y="3397250"/>
          <p14:tracePt t="6543" x="4281488" y="3381375"/>
          <p14:tracePt t="6546" x="4265613" y="3381375"/>
          <p14:tracePt t="6547" x="4257675" y="3373438"/>
          <p14:tracePt t="6549" x="4241800" y="3373438"/>
          <p14:tracePt t="6551" x="4217988" y="3365500"/>
          <p14:tracePt t="6553" x="4210050" y="3365500"/>
          <p14:tracePt t="6555" x="4192588" y="3365500"/>
          <p14:tracePt t="6557" x="4184650" y="3357563"/>
          <p14:tracePt t="6559" x="4168775" y="3357563"/>
          <p14:tracePt t="6561" x="4152900" y="3349625"/>
          <p14:tracePt t="6563" x="4144963" y="3341688"/>
          <p14:tracePt t="6565" x="4129088" y="3341688"/>
          <p14:tracePt t="6567" x="4121150" y="3341688"/>
          <p14:tracePt t="6569" x="4113213" y="3333750"/>
          <p14:tracePt t="6571" x="4097338" y="3333750"/>
          <p14:tracePt t="6573" x="4089400" y="3333750"/>
          <p14:tracePt t="6578" x="4073525" y="3333750"/>
          <p14:tracePt t="6579" x="4065588" y="3325813"/>
          <p14:tracePt t="6581" x="4057650" y="3325813"/>
          <p14:tracePt t="6583" x="4049713" y="3325813"/>
          <p14:tracePt t="6585" x="4041775" y="3317875"/>
          <p14:tracePt t="6587" x="4033838" y="3317875"/>
          <p14:tracePt t="6589" x="4025900" y="3317875"/>
          <p14:tracePt t="6591" x="4017963" y="3317875"/>
          <p14:tracePt t="6595" x="4010025" y="3317875"/>
          <p14:tracePt t="6597" x="4010025" y="3309938"/>
          <p14:tracePt t="6599" x="4002088" y="3309938"/>
          <p14:tracePt t="6603" x="3986213" y="3309938"/>
          <p14:tracePt t="6609" x="3978275" y="3309938"/>
          <p14:tracePt t="6611" x="3978275" y="3302000"/>
          <p14:tracePt t="6615" x="3970338" y="3302000"/>
          <p14:tracePt t="6617" x="3962400" y="3302000"/>
          <p14:tracePt t="6623" x="3954463" y="3302000"/>
          <p14:tracePt t="6631" x="3946525" y="3302000"/>
          <p14:tracePt t="6639" x="3938588" y="3302000"/>
          <p14:tracePt t="6641" x="3930650" y="3302000"/>
          <p14:tracePt t="6647" x="3922713" y="3302000"/>
          <p14:tracePt t="6654" x="3914775" y="3302000"/>
          <p14:tracePt t="6657" x="3906838" y="3302000"/>
          <p14:tracePt t="6661" x="3898900" y="3302000"/>
          <p14:tracePt t="6665" x="3890963" y="3302000"/>
          <p14:tracePt t="6669" x="3883025" y="3302000"/>
          <p14:tracePt t="6673" x="3875088" y="3302000"/>
          <p14:tracePt t="6675" x="3867150" y="3302000"/>
          <p14:tracePt t="6679" x="3859213" y="3302000"/>
          <p14:tracePt t="6683" x="3851275" y="3302000"/>
          <p14:tracePt t="6687" x="3843338" y="3302000"/>
          <p14:tracePt t="6690" x="3833813" y="3309938"/>
          <p14:tracePt t="6695" x="3825875" y="3309938"/>
          <p14:tracePt t="6701" x="3817938" y="3309938"/>
          <p14:tracePt t="6713" x="3810000" y="3309938"/>
          <p14:tracePt t="6719" x="3810000" y="3317875"/>
          <p14:tracePt t="6731" x="3802063" y="3317875"/>
          <p14:tracePt t="6751" x="3794125" y="3317875"/>
          <p14:tracePt t="6769" x="3786188" y="3325813"/>
          <p14:tracePt t="6780" x="3778250" y="3325813"/>
          <p14:tracePt t="6785" x="3770313" y="3333750"/>
          <p14:tracePt t="6791" x="3762375" y="3333750"/>
          <p14:tracePt t="6797" x="3754438" y="3341688"/>
          <p14:tracePt t="6803" x="3746500" y="3341688"/>
          <p14:tracePt t="6811" x="3738563" y="3341688"/>
          <p14:tracePt t="6821" x="3730625" y="3341688"/>
          <p14:tracePt t="6837" x="3722688" y="3341688"/>
          <p14:tracePt t="6853" x="3714750" y="3341688"/>
          <p14:tracePt t="6877" x="3706813" y="3341688"/>
          <p14:tracePt t="6895" x="3698875" y="3341688"/>
          <p14:tracePt t="6935" x="3690938" y="3341688"/>
          <p14:tracePt t="6961" x="3683000" y="3341688"/>
          <p14:tracePt t="6979" x="3675063" y="3341688"/>
          <p14:tracePt t="6989" x="3667125" y="3341688"/>
          <p14:tracePt t="7003" x="3659188" y="3341688"/>
          <p14:tracePt t="7030" x="3651250" y="3341688"/>
          <p14:tracePt t="7054" x="3643313" y="3341688"/>
          <p14:tracePt t="7061" x="3635375" y="3341688"/>
          <p14:tracePt t="7077" x="3627438" y="3341688"/>
          <p14:tracePt t="7101" x="3619500" y="3341688"/>
          <p14:tracePt t="7111" x="3619500" y="3333750"/>
          <p14:tracePt t="7123" x="3611563" y="3333750"/>
          <p14:tracePt t="7135" x="3603625" y="3333750"/>
          <p14:tracePt t="7155" x="3595688" y="3333750"/>
          <p14:tracePt t="7171" x="3595688" y="3325813"/>
          <p14:tracePt t="7173" x="3587750" y="3325813"/>
          <p14:tracePt t="7185" x="3579813" y="3325813"/>
          <p14:tracePt t="7199" x="3571875" y="3325813"/>
          <p14:tracePt t="7205" x="3563938" y="3325813"/>
          <p14:tracePt t="7219" x="3556000" y="3325813"/>
          <p14:tracePt t="7235" x="3548063" y="3325813"/>
          <p14:tracePt t="7253" x="3540125" y="3325813"/>
          <p14:tracePt t="7275" x="3532188" y="3325813"/>
          <p14:tracePt t="7337" x="3524250" y="3325813"/>
          <p14:tracePt t="7365" x="3516313" y="3325813"/>
          <p14:tracePt t="7391" x="3508375" y="3325813"/>
          <p14:tracePt t="7406" x="3500438" y="3325813"/>
          <p14:tracePt t="7423" x="3492500" y="3325813"/>
          <p14:tracePt t="7449" x="3484563" y="3325813"/>
          <p14:tracePt t="7477" x="3476625" y="3325813"/>
          <p14:tracePt t="7513" x="3476625" y="3317875"/>
          <p14:tracePt t="7515" x="3467100" y="3317875"/>
          <p14:tracePt t="7609" x="3459163" y="3317875"/>
          <p14:tracePt t="7627" x="3459163" y="3309938"/>
          <p14:tracePt t="7639" x="3451225" y="3309938"/>
          <p14:tracePt t="7673" x="3443288" y="3309938"/>
          <p14:tracePt t="7687" x="3443288" y="3302000"/>
          <p14:tracePt t="7711" x="3435350" y="3302000"/>
          <p14:tracePt t="7773" x="3435350" y="3294063"/>
          <p14:tracePt t="7839" x="3435350" y="3286125"/>
          <p14:tracePt t="7915" x="3435350" y="3278188"/>
          <p14:tracePt t="7957" x="3435350" y="3270250"/>
          <p14:tracePt t="8011" x="3435350" y="3262313"/>
          <p14:tracePt t="8549" x="3443288" y="3262313"/>
          <p14:tracePt t="8919" x="3443288" y="3252788"/>
          <p14:tracePt t="8943" x="3443288" y="3244850"/>
          <p14:tracePt t="8961" x="3443288" y="3236913"/>
          <p14:tracePt t="9021" x="3443288" y="3228975"/>
          <p14:tracePt t="9862" x="3451225" y="3228975"/>
          <p14:tracePt t="9911" x="3459163" y="3228975"/>
          <p14:tracePt t="9941" x="3467100" y="3228975"/>
          <p14:tracePt t="9951" x="3476625" y="3228975"/>
          <p14:tracePt t="9989" x="3484563" y="3228975"/>
          <p14:tracePt t="10039" x="3492500" y="3228975"/>
          <p14:tracePt t="10053" x="3492500" y="3236913"/>
          <p14:tracePt t="10057" x="3500438" y="3236913"/>
          <p14:tracePt t="10063" x="3508375" y="3236913"/>
          <p14:tracePt t="10077" x="3516313" y="3236913"/>
          <p14:tracePt t="10443" x="3516313" y="3244850"/>
          <p14:tracePt t="10457" x="3524250" y="3244850"/>
          <p14:tracePt t="10471" x="3532188" y="3244850"/>
          <p14:tracePt t="10477" x="3540125" y="3244850"/>
          <p14:tracePt t="10491" x="3548063" y="3244850"/>
          <p14:tracePt t="10505" x="3556000" y="3244850"/>
          <p14:tracePt t="10514" x="3563938" y="3244850"/>
          <p14:tracePt t="10518" x="3571875" y="3244850"/>
          <p14:tracePt t="10525" x="3579813" y="3244850"/>
          <p14:tracePt t="10531" x="3587750" y="3244850"/>
          <p14:tracePt t="10535" x="3595688" y="3244850"/>
          <p14:tracePt t="10539" x="3603625" y="3244850"/>
          <p14:tracePt t="10543" x="3611563" y="3244850"/>
          <p14:tracePt t="10547" x="3619500" y="3244850"/>
          <p14:tracePt t="10553" x="3627438" y="3244850"/>
          <p14:tracePt t="10559" x="3635375" y="3244850"/>
          <p14:tracePt t="10565" x="3643313" y="3244850"/>
          <p14:tracePt t="10573" x="3651250" y="3244850"/>
          <p14:tracePt t="10580" x="3659188" y="3244850"/>
          <p14:tracePt t="10597" x="3667125" y="3244850"/>
          <p14:tracePt t="10611" x="3675063" y="3244850"/>
          <p14:tracePt t="10639" x="3683000" y="3244850"/>
          <p14:tracePt t="10654" x="3690938" y="3244850"/>
          <p14:tracePt t="10659" x="3690938" y="3236913"/>
          <p14:tracePt t="10661" x="3698875" y="3236913"/>
          <p14:tracePt t="10667" x="3706813" y="3236913"/>
          <p14:tracePt t="10675" x="3714750" y="3236913"/>
          <p14:tracePt t="10683" x="3722688" y="3236913"/>
          <p14:tracePt t="10691" x="3730625" y="3236913"/>
          <p14:tracePt t="10695" x="3738563" y="3236913"/>
          <p14:tracePt t="10709" x="3746500" y="3236913"/>
          <p14:tracePt t="10727" x="3754438" y="3236913"/>
          <p14:tracePt t="10761" x="3762375" y="3236913"/>
          <p14:tracePt t="10775" x="3770313" y="3236913"/>
          <p14:tracePt t="10899" x="3778250" y="3236913"/>
          <p14:tracePt t="10987" x="3786188" y="3236913"/>
          <p14:tracePt t="10999" x="3794125" y="3236913"/>
          <p14:tracePt t="11005" x="3802063" y="3236913"/>
          <p14:tracePt t="11015" x="3810000" y="3236913"/>
          <p14:tracePt t="11023" x="3817938" y="3236913"/>
          <p14:tracePt t="11035" x="3825875" y="3236913"/>
          <p14:tracePt t="11049" x="3833813" y="3236913"/>
          <p14:tracePt t="11055" x="3843338" y="3236913"/>
          <p14:tracePt t="11069" x="3851275" y="3236913"/>
          <p14:tracePt t="11087" x="3859213" y="3236913"/>
          <p14:tracePt t="11101" x="3867150" y="3236913"/>
          <p14:tracePt t="11107" x="3875088" y="3236913"/>
          <p14:tracePt t="11121" x="3883025" y="3236913"/>
          <p14:tracePt t="11137" x="3890963" y="3236913"/>
          <p14:tracePt t="12417" x="3890963" y="3244850"/>
          <p14:tracePt t="12875" x="3898900" y="3244850"/>
          <p14:tracePt t="12887" x="3898900" y="3252788"/>
          <p14:tracePt t="12891" x="3906838" y="3252788"/>
          <p14:tracePt t="12907" x="3914775" y="3252788"/>
          <p14:tracePt t="12926" x="3914775" y="3262313"/>
          <p14:tracePt t="12933" x="3922713" y="3262313"/>
          <p14:tracePt t="12945" x="3930650" y="3262313"/>
          <p14:tracePt t="12965" x="3970338" y="3278188"/>
          <p14:tracePt t="12969" x="3986213" y="3278188"/>
          <p14:tracePt t="12971" x="3994150" y="3278188"/>
          <p14:tracePt t="12973" x="4010025" y="3278188"/>
          <p14:tracePt t="12975" x="4017963" y="3286125"/>
          <p14:tracePt t="12977" x="4033838" y="3294063"/>
          <p14:tracePt t="12979" x="4041775" y="3294063"/>
          <p14:tracePt t="12981" x="4057650" y="3294063"/>
          <p14:tracePt t="12983" x="4065588" y="3294063"/>
          <p14:tracePt t="12985" x="4081463" y="3302000"/>
          <p14:tracePt t="12987" x="4105275" y="3302000"/>
          <p14:tracePt t="12989" x="4121150" y="3302000"/>
          <p14:tracePt t="12991" x="4129088" y="3309938"/>
          <p14:tracePt t="12993" x="4144963" y="3309938"/>
          <p14:tracePt t="12996" x="4168775" y="3309938"/>
          <p14:tracePt t="12998" x="4184650" y="3309938"/>
          <p14:tracePt t="13000" x="4200525" y="3317875"/>
          <p14:tracePt t="13001" x="4217988" y="3317875"/>
          <p14:tracePt t="13003" x="4233863" y="3317875"/>
          <p14:tracePt t="13005" x="4241800" y="3325813"/>
          <p14:tracePt t="13007" x="4265613" y="3325813"/>
          <p14:tracePt t="13009" x="4281488" y="3333750"/>
          <p14:tracePt t="13011" x="4289425" y="3333750"/>
          <p14:tracePt t="13013" x="4305300" y="3333750"/>
          <p14:tracePt t="13015" x="4313238" y="3333750"/>
          <p14:tracePt t="13017" x="4329113" y="3333750"/>
          <p14:tracePt t="13019" x="4337050" y="3333750"/>
          <p14:tracePt t="13021" x="4344988" y="3333750"/>
          <p14:tracePt t="13023" x="4360863" y="3341688"/>
          <p14:tracePt t="13025" x="4368800" y="3341688"/>
          <p14:tracePt t="13027" x="4376738" y="3341688"/>
          <p14:tracePt t="13031" x="4392613" y="3341688"/>
          <p14:tracePt t="13033" x="4416425" y="3349625"/>
          <p14:tracePt t="13036" x="4424363" y="3349625"/>
          <p14:tracePt t="13038" x="4432300" y="3349625"/>
          <p14:tracePt t="13039" x="4440238" y="3349625"/>
          <p14:tracePt t="13041" x="4448175" y="3349625"/>
          <p14:tracePt t="13043" x="4456113" y="3349625"/>
          <p14:tracePt t="13045" x="4464050" y="3349625"/>
          <p14:tracePt t="13047" x="4471988" y="3349625"/>
          <p14:tracePt t="13049" x="4471988" y="3357563"/>
          <p14:tracePt t="13051" x="4479925" y="3357563"/>
          <p14:tracePt t="13055" x="4495800" y="3357563"/>
          <p14:tracePt t="13059" x="4503738" y="3357563"/>
          <p14:tracePt t="13061" x="4511675" y="3357563"/>
          <p14:tracePt t="13063" x="4519613" y="3357563"/>
          <p14:tracePt t="13065" x="4527550" y="3357563"/>
          <p14:tracePt t="13067" x="4535488" y="3357563"/>
          <p14:tracePt t="13069" x="4543425" y="3365500"/>
          <p14:tracePt t="13071" x="4551363" y="3365500"/>
          <p14:tracePt t="13073" x="4559300" y="3365500"/>
          <p14:tracePt t="13075" x="4567238" y="3373438"/>
          <p14:tracePt t="13077" x="4576763" y="3373438"/>
          <p14:tracePt t="13079" x="4592638" y="3373438"/>
          <p14:tracePt t="13081" x="4600575" y="3373438"/>
          <p14:tracePt t="13083" x="4608513" y="3373438"/>
          <p14:tracePt t="13085" x="4624388" y="3373438"/>
          <p14:tracePt t="13087" x="4632325" y="3381375"/>
          <p14:tracePt t="13089" x="4648200" y="3381375"/>
          <p14:tracePt t="13093" x="4672013" y="3389313"/>
          <p14:tracePt t="13095" x="4687888" y="3389313"/>
          <p14:tracePt t="13097" x="4703763" y="3389313"/>
          <p14:tracePt t="13099" x="4719638" y="3389313"/>
          <p14:tracePt t="13101" x="4727575" y="3397250"/>
          <p14:tracePt t="13103" x="4735513" y="3397250"/>
          <p14:tracePt t="13105" x="4751388" y="3397250"/>
          <p14:tracePt t="13107" x="4767263" y="3397250"/>
          <p14:tracePt t="13109" x="4783138" y="3405188"/>
          <p14:tracePt t="13111" x="4791075" y="3405188"/>
          <p14:tracePt t="13113" x="4806950" y="3405188"/>
          <p14:tracePt t="13115" x="4814888" y="3405188"/>
          <p14:tracePt t="13117" x="4822825" y="3405188"/>
          <p14:tracePt t="13119" x="4838700" y="3405188"/>
          <p14:tracePt t="13121" x="4846638" y="3405188"/>
          <p14:tracePt t="13123" x="4854575" y="3405188"/>
          <p14:tracePt t="13125" x="4862513" y="3405188"/>
          <p14:tracePt t="13127" x="4878388" y="3405188"/>
          <p14:tracePt t="13129" x="4886325" y="3405188"/>
          <p14:tracePt t="13131" x="4894263" y="3405188"/>
          <p14:tracePt t="13133" x="4902200" y="3405188"/>
          <p14:tracePt t="13137" x="4918075" y="3405188"/>
          <p14:tracePt t="13139" x="4926013" y="3405188"/>
          <p14:tracePt t="13143" x="4933950" y="3405188"/>
          <p14:tracePt t="13145" x="4943475" y="3405188"/>
          <p14:tracePt t="13147" x="4951413" y="3405188"/>
          <p14:tracePt t="13149" x="4959350" y="3413125"/>
          <p14:tracePt t="13151" x="4967288" y="3413125"/>
          <p14:tracePt t="13154" x="4983163" y="3413125"/>
          <p14:tracePt t="13157" x="4991100" y="3413125"/>
          <p14:tracePt t="13159" x="5006975" y="3413125"/>
          <p14:tracePt t="13161" x="5022850" y="3413125"/>
          <p14:tracePt t="13163" x="5030788" y="3413125"/>
          <p14:tracePt t="13165" x="5054600" y="3421063"/>
          <p14:tracePt t="13167" x="5062538" y="3421063"/>
          <p14:tracePt t="13169" x="5078413" y="3421063"/>
          <p14:tracePt t="13171" x="5094288" y="3421063"/>
          <p14:tracePt t="13173" x="5110163" y="3421063"/>
          <p14:tracePt t="13175" x="5133975" y="3429000"/>
          <p14:tracePt t="13177" x="5149850" y="3429000"/>
          <p14:tracePt t="13179" x="5165725" y="3429000"/>
          <p14:tracePt t="13181" x="5189538" y="3436938"/>
          <p14:tracePt t="13183" x="5205413" y="3436938"/>
          <p14:tracePt t="13185" x="5229225" y="3436938"/>
          <p14:tracePt t="13187" x="5253038" y="3436938"/>
          <p14:tracePt t="13189" x="5268913" y="3444875"/>
          <p14:tracePt t="13191" x="5284788" y="3444875"/>
          <p14:tracePt t="13193" x="5300663" y="3444875"/>
          <p14:tracePt t="13195" x="5310188" y="3444875"/>
          <p14:tracePt t="13197" x="5326063" y="3444875"/>
          <p14:tracePt t="13199" x="5349875" y="3444875"/>
          <p14:tracePt t="13201" x="5357813" y="3444875"/>
          <p14:tracePt t="13203" x="5365750" y="3444875"/>
          <p14:tracePt t="13205" x="5373688" y="3444875"/>
          <p14:tracePt t="13207" x="5389563" y="3444875"/>
          <p14:tracePt t="13209" x="5397500" y="3444875"/>
          <p14:tracePt t="13211" x="5405438" y="3444875"/>
          <p14:tracePt t="13213" x="5413375" y="3444875"/>
          <p14:tracePt t="13217" x="5421313" y="3444875"/>
          <p14:tracePt t="13221" x="5429250" y="3444875"/>
          <p14:tracePt t="13231" x="5437188" y="3444875"/>
          <p14:tracePt t="13233" x="5437188" y="3436938"/>
          <p14:tracePt t="13239" x="5437188" y="3429000"/>
          <p14:tracePt t="13251" x="5437188" y="3421063"/>
          <p14:tracePt t="13257" x="5445125" y="3421063"/>
          <p14:tracePt t="13261" x="5445125" y="3413125"/>
          <p14:tracePt t="13267" x="5453063" y="3413125"/>
          <p14:tracePt t="13269" x="5453063" y="3405188"/>
          <p14:tracePt t="13271" x="5453063" y="3397250"/>
          <p14:tracePt t="13273" x="5461000" y="3397250"/>
          <p14:tracePt t="13277" x="5461000" y="3389313"/>
          <p14:tracePt t="13279" x="5468938" y="3389313"/>
          <p14:tracePt t="13283" x="5468938" y="3381375"/>
          <p14:tracePt t="13285" x="5476875" y="3381375"/>
          <p14:tracePt t="13289" x="5476875" y="3373438"/>
          <p14:tracePt t="13291" x="5484813" y="3373438"/>
          <p14:tracePt t="13293" x="5484813" y="3365500"/>
          <p14:tracePt t="13295" x="5492750" y="3357563"/>
          <p14:tracePt t="13299" x="5500688" y="3349625"/>
          <p14:tracePt t="13303" x="5508625" y="3341688"/>
          <p14:tracePt t="13307" x="5508625" y="3333750"/>
          <p14:tracePt t="13309" x="5516563" y="3325813"/>
          <p14:tracePt t="13314" x="5516563" y="3317875"/>
          <p14:tracePt t="13315" x="5524500" y="3317875"/>
          <p14:tracePt t="13317" x="5532438" y="3309938"/>
          <p14:tracePt t="13321" x="5532438" y="3302000"/>
          <p14:tracePt t="13325" x="5540375" y="3294063"/>
          <p14:tracePt t="13331" x="5540375" y="3286125"/>
          <p14:tracePt t="13335" x="5540375" y="3278188"/>
          <p14:tracePt t="13341" x="5540375" y="3270250"/>
          <p14:tracePt t="13343" x="5540375" y="3262313"/>
          <p14:tracePt t="13349" x="5540375" y="3252788"/>
          <p14:tracePt t="13351" x="5540375" y="3244850"/>
          <p14:tracePt t="13355" x="5540375" y="3236913"/>
          <p14:tracePt t="13357" x="5540375" y="3228975"/>
          <p14:tracePt t="13362" x="5540375" y="3221038"/>
          <p14:tracePt t="13365" x="5540375" y="3213100"/>
          <p14:tracePt t="13367" x="5540375" y="3205163"/>
          <p14:tracePt t="13371" x="5540375" y="3197225"/>
          <p14:tracePt t="13375" x="5532438" y="3189288"/>
          <p14:tracePt t="13377" x="5524500" y="3189288"/>
          <p14:tracePt t="13381" x="5524500" y="3181350"/>
          <p14:tracePt t="13383" x="5516563" y="3173413"/>
          <p14:tracePt t="13389" x="5516563" y="3165475"/>
          <p14:tracePt t="13391" x="5508625" y="3165475"/>
          <p14:tracePt t="13393" x="5508625" y="3157538"/>
          <p14:tracePt t="13395" x="5500688" y="3157538"/>
          <p14:tracePt t="13399" x="5500688" y="3149600"/>
          <p14:tracePt t="13401" x="5492750" y="3141663"/>
          <p14:tracePt t="13404" x="5484813" y="3141663"/>
          <p14:tracePt t="13405" x="5484813" y="3133725"/>
          <p14:tracePt t="13407" x="5476875" y="3133725"/>
          <p14:tracePt t="13411" x="5468938" y="3117850"/>
          <p14:tracePt t="13413" x="5461000" y="3117850"/>
          <p14:tracePt t="13417" x="5453063" y="3109913"/>
          <p14:tracePt t="13419" x="5453063" y="3101975"/>
          <p14:tracePt t="13421" x="5445125" y="3101975"/>
          <p14:tracePt t="13425" x="5429250" y="3094038"/>
          <p14:tracePt t="13427" x="5429250" y="3086100"/>
          <p14:tracePt t="13429" x="5421313" y="3086100"/>
          <p14:tracePt t="13431" x="5413375" y="3078163"/>
          <p14:tracePt t="13433" x="5405438" y="3078163"/>
          <p14:tracePt t="13435" x="5397500" y="3070225"/>
          <p14:tracePt t="13437" x="5389563" y="3062288"/>
          <p14:tracePt t="13439" x="5381625" y="3062288"/>
          <p14:tracePt t="13441" x="5373688" y="3062288"/>
          <p14:tracePt t="13443" x="5365750" y="3054350"/>
          <p14:tracePt t="13445" x="5349875" y="3046413"/>
          <p14:tracePt t="13447" x="5341938" y="3046413"/>
          <p14:tracePt t="13449" x="5334000" y="3046413"/>
          <p14:tracePt t="13451" x="5326063" y="3046413"/>
          <p14:tracePt t="13453" x="5318125" y="3046413"/>
          <p14:tracePt t="13455" x="5310188" y="3038475"/>
          <p14:tracePt t="13457" x="5300663" y="3038475"/>
          <p14:tracePt t="13459" x="5292725" y="3030538"/>
          <p14:tracePt t="13461" x="5276850" y="3030538"/>
          <p14:tracePt t="13465" x="5268913" y="3030538"/>
          <p14:tracePt t="13467" x="5260975" y="3030538"/>
          <p14:tracePt t="13471" x="5253038" y="3030538"/>
          <p14:tracePt t="13475" x="5245100" y="3030538"/>
          <p14:tracePt t="13483" x="5237163" y="3030538"/>
          <p14:tracePt t="13609" x="5237163" y="3022600"/>
          <p14:tracePt t="13615" x="5245100" y="3022600"/>
          <p14:tracePt t="13629" x="5253038" y="3022600"/>
          <p14:tracePt t="13631" x="5253038" y="3014663"/>
          <p14:tracePt t="13645" x="5260975" y="3014663"/>
          <p14:tracePt t="13661" x="5268913" y="3014663"/>
          <p14:tracePt t="13673" x="5276850" y="3014663"/>
          <p14:tracePt t="13683" x="5284788" y="3014663"/>
          <p14:tracePt t="13687" x="5292725" y="3014663"/>
          <p14:tracePt t="13691" x="5300663" y="3014663"/>
          <p14:tracePt t="13697" x="5310188" y="3014663"/>
          <p14:tracePt t="13701" x="5318125" y="3014663"/>
          <p14:tracePt t="13705" x="5326063" y="3014663"/>
          <p14:tracePt t="13707" x="5334000" y="3014663"/>
          <p14:tracePt t="13709" x="5341938" y="3014663"/>
          <p14:tracePt t="13713" x="5349875" y="3014663"/>
          <p14:tracePt t="13717" x="5357813" y="3014663"/>
          <p14:tracePt t="13719" x="5365750" y="3014663"/>
          <p14:tracePt t="13721" x="5373688" y="3014663"/>
          <p14:tracePt t="13723" x="5381625" y="3014663"/>
          <p14:tracePt t="13725" x="5381625" y="3022600"/>
          <p14:tracePt t="13727" x="5397500" y="3022600"/>
          <p14:tracePt t="13731" x="5405438" y="3022600"/>
          <p14:tracePt t="13733" x="5413375" y="3022600"/>
          <p14:tracePt t="13737" x="5429250" y="3022600"/>
          <p14:tracePt t="13739" x="5437188" y="3030538"/>
          <p14:tracePt t="13741" x="5445125" y="3030538"/>
          <p14:tracePt t="13743" x="5453063" y="3030538"/>
          <p14:tracePt t="13745" x="5461000" y="3030538"/>
          <p14:tracePt t="13747" x="5468938" y="3030538"/>
          <p14:tracePt t="13749" x="5476875" y="3030538"/>
          <p14:tracePt t="13751" x="5484813" y="3030538"/>
          <p14:tracePt t="13753" x="5492750" y="3030538"/>
          <p14:tracePt t="13755" x="5500688" y="3030538"/>
          <p14:tracePt t="13757" x="5508625" y="3030538"/>
          <p14:tracePt t="13759" x="5524500" y="3030538"/>
          <p14:tracePt t="13763" x="5532438" y="3030538"/>
          <p14:tracePt t="13765" x="5548313" y="3038475"/>
          <p14:tracePt t="13769" x="5556250" y="3038475"/>
          <p14:tracePt t="13771" x="5572125" y="3038475"/>
          <p14:tracePt t="13775" x="5588000" y="3038475"/>
          <p14:tracePt t="13779" x="5595938" y="3038475"/>
          <p14:tracePt t="13781" x="5603875" y="3038475"/>
          <p14:tracePt t="13785" x="5619750" y="3038475"/>
          <p14:tracePt t="13789" x="5627688" y="3038475"/>
          <p14:tracePt t="13793" x="5635625" y="3038475"/>
          <p14:tracePt t="13797" x="5643563" y="3046413"/>
          <p14:tracePt t="13799" x="5651500" y="3046413"/>
          <p14:tracePt t="13801" x="5659438" y="3046413"/>
          <p14:tracePt t="13803" x="5667375" y="3046413"/>
          <p14:tracePt t="13805" x="5676900" y="3046413"/>
          <p14:tracePt t="13809" x="5684838" y="3046413"/>
          <p14:tracePt t="13811" x="5692775" y="3046413"/>
          <p14:tracePt t="13813" x="5700713" y="3046413"/>
          <p14:tracePt t="13815" x="5708650" y="3046413"/>
          <p14:tracePt t="13819" x="5724525" y="3046413"/>
          <p14:tracePt t="13823" x="5732463" y="3046413"/>
          <p14:tracePt t="13825" x="5740400" y="3046413"/>
          <p14:tracePt t="13827" x="5748338" y="3046413"/>
          <p14:tracePt t="13829" x="5756275" y="3046413"/>
          <p14:tracePt t="13831" x="5764213" y="3046413"/>
          <p14:tracePt t="13833" x="5772150" y="3046413"/>
          <p14:tracePt t="13835" x="5780088" y="3046413"/>
          <p14:tracePt t="13837" x="5788025" y="3046413"/>
          <p14:tracePt t="13839" x="5795963" y="3046413"/>
          <p14:tracePt t="13841" x="5803900" y="3046413"/>
          <p14:tracePt t="13843" x="5811838" y="3046413"/>
          <p14:tracePt t="13846" x="5819775" y="3046413"/>
          <p14:tracePt t="13847" x="5827713" y="3046413"/>
          <p14:tracePt t="13851" x="5835650" y="3046413"/>
          <p14:tracePt t="13853" x="5843588" y="3046413"/>
          <p14:tracePt t="13855" x="5851525" y="3046413"/>
          <p14:tracePt t="13859" x="5859463" y="3046413"/>
          <p14:tracePt t="13861" x="5867400" y="3046413"/>
          <p14:tracePt t="13865" x="5875338" y="3046413"/>
          <p14:tracePt t="13869" x="5883275" y="3046413"/>
          <p14:tracePt t="13873" x="5891213" y="3046413"/>
          <p14:tracePt t="13877" x="5899150" y="3046413"/>
          <p14:tracePt t="13883" x="5907088" y="3046413"/>
          <p14:tracePt t="13889" x="5915025" y="3046413"/>
          <p14:tracePt t="13896" x="5922963" y="3046413"/>
          <p14:tracePt t="13897" x="5930900" y="3046413"/>
          <p14:tracePt t="13905" x="5938838" y="3046413"/>
          <p14:tracePt t="13909" x="5946775" y="3046413"/>
          <p14:tracePt t="13915" x="5954713" y="3046413"/>
          <p14:tracePt t="13917" x="5962650" y="3046413"/>
          <p14:tracePt t="13921" x="5970588" y="3046413"/>
          <p14:tracePt t="13925" x="5978525" y="3046413"/>
          <p14:tracePt t="13929" x="5986463" y="3038475"/>
          <p14:tracePt t="13933" x="5994400" y="3038475"/>
          <p14:tracePt t="13935" x="6002338" y="3038475"/>
          <p14:tracePt t="13937" x="6010275" y="3038475"/>
          <p14:tracePt t="13941" x="6010275" y="3030538"/>
          <p14:tracePt t="13943" x="6026150" y="3030538"/>
          <p14:tracePt t="13947" x="6034088" y="3030538"/>
          <p14:tracePt t="13965" x="6075363" y="3014663"/>
          <p14:tracePt t="13971" x="6083300" y="3014663"/>
          <p14:tracePt t="13973" x="6083300" y="3006725"/>
          <p14:tracePt t="13977" x="6091238" y="3006725"/>
          <p14:tracePt t="13981" x="6099175" y="3006725"/>
          <p14:tracePt t="13983" x="6107113" y="3006725"/>
          <p14:tracePt t="13989" x="6115050" y="2998788"/>
          <p14:tracePt t="13995" x="6122988" y="2998788"/>
          <p14:tracePt t="14001" x="6130925" y="2990850"/>
          <p14:tracePt t="14007" x="6138863" y="2982913"/>
          <p14:tracePt t="14011" x="6146800" y="2982913"/>
          <p14:tracePt t="14017" x="6154738" y="2982913"/>
          <p14:tracePt t="14019" x="6162675" y="2974975"/>
          <p14:tracePt t="14025" x="6170613" y="2974975"/>
          <p14:tracePt t="14027" x="6178550" y="2974975"/>
          <p14:tracePt t="14029" x="6178550" y="2967038"/>
          <p14:tracePt t="14035" x="6186488" y="2967038"/>
          <p14:tracePt t="14041" x="6186488" y="2959100"/>
          <p14:tracePt t="14045" x="6194425" y="2951163"/>
          <p14:tracePt t="14055" x="6202363" y="2951163"/>
          <p14:tracePt t="14061" x="6202363" y="2943225"/>
          <p14:tracePt t="14075" x="6210300" y="2943225"/>
          <p14:tracePt t="14079" x="6210300" y="2935288"/>
          <p14:tracePt t="14096" x="6210300" y="2927350"/>
          <p14:tracePt t="14099" x="6210300" y="2919413"/>
          <p14:tracePt t="14109" x="6218238" y="2909888"/>
          <p14:tracePt t="14117" x="6218238" y="2901950"/>
          <p14:tracePt t="14123" x="6218238" y="2894013"/>
          <p14:tracePt t="14127" x="6218238" y="2886075"/>
          <p14:tracePt t="14135" x="6218238" y="2878138"/>
          <p14:tracePt t="14141" x="6218238" y="2870200"/>
          <p14:tracePt t="14149" x="6218238" y="2862263"/>
          <p14:tracePt t="14153" x="6218238" y="2854325"/>
          <p14:tracePt t="14155" x="6226175" y="2854325"/>
          <p14:tracePt t="14161" x="6226175" y="2846388"/>
          <p14:tracePt t="14167" x="6226175" y="2838450"/>
          <p14:tracePt t="14173" x="6226175" y="2830513"/>
          <p14:tracePt t="14177" x="6226175" y="2822575"/>
          <p14:tracePt t="14183" x="6226175" y="2814638"/>
          <p14:tracePt t="14189" x="6226175" y="2806700"/>
          <p14:tracePt t="14193" x="6226175" y="2798763"/>
          <p14:tracePt t="14196" x="6218238" y="2798763"/>
          <p14:tracePt t="14199" x="6218238" y="2790825"/>
          <p14:tracePt t="14201" x="6218238" y="2782888"/>
          <p14:tracePt t="14203" x="6210300" y="2782888"/>
          <p14:tracePt t="14207" x="6202363" y="2774950"/>
          <p14:tracePt t="14211" x="6194425" y="2767013"/>
          <p14:tracePt t="14215" x="6194425" y="2759075"/>
          <p14:tracePt t="14218" x="6186488" y="2759075"/>
          <p14:tracePt t="14219" x="6186488" y="2751138"/>
          <p14:tracePt t="14221" x="6178550" y="2751138"/>
          <p14:tracePt t="14223" x="6170613" y="2743200"/>
          <p14:tracePt t="14229" x="6162675" y="2735263"/>
          <p14:tracePt t="14233" x="6154738" y="2735263"/>
          <p14:tracePt t="14236" x="6154738" y="2727325"/>
          <p14:tracePt t="14238" x="6146800" y="2719388"/>
          <p14:tracePt t="14239" x="6138863" y="2719388"/>
          <p14:tracePt t="14246" x="6130925" y="2711450"/>
          <p14:tracePt t="14249" x="6122988" y="2711450"/>
          <p14:tracePt t="14253" x="6115050" y="2703513"/>
          <p14:tracePt t="14259" x="6107113" y="2703513"/>
          <p14:tracePt t="14261" x="6099175" y="2703513"/>
          <p14:tracePt t="14264" x="6099175" y="2695575"/>
          <p14:tracePt t="14265" x="6091238" y="2695575"/>
          <p14:tracePt t="14267" x="6091238" y="2687638"/>
          <p14:tracePt t="14269" x="6075363" y="2687638"/>
          <p14:tracePt t="14273" x="6067425" y="2687638"/>
          <p14:tracePt t="14279" x="6059488" y="2687638"/>
          <p14:tracePt t="14281" x="6051550" y="2679700"/>
          <p14:tracePt t="14285" x="6043613" y="2679700"/>
          <p14:tracePt t="14287" x="6034088" y="2679700"/>
          <p14:tracePt t="14293" x="6018213" y="2679700"/>
          <p14:tracePt t="14297" x="6010275" y="2679700"/>
          <p14:tracePt t="14301" x="5994400" y="2679700"/>
          <p14:tracePt t="14303" x="5994400" y="2671763"/>
          <p14:tracePt t="14305" x="5986463" y="2671763"/>
          <p14:tracePt t="14307" x="5978525" y="2671763"/>
          <p14:tracePt t="14311" x="5962650" y="2671763"/>
          <p14:tracePt t="14315" x="5954713" y="2671763"/>
          <p14:tracePt t="14317" x="5946775" y="2671763"/>
          <p14:tracePt t="14319" x="5938838" y="2671763"/>
          <p14:tracePt t="14323" x="5930900" y="2671763"/>
          <p14:tracePt t="14325" x="5922963" y="2671763"/>
          <p14:tracePt t="14327" x="5915025" y="2671763"/>
          <p14:tracePt t="14329" x="5907088" y="2671763"/>
          <p14:tracePt t="14331" x="5899150" y="2671763"/>
          <p14:tracePt t="14333" x="5891213" y="2671763"/>
          <p14:tracePt t="14338" x="5883275" y="2671763"/>
          <p14:tracePt t="14339" x="5875338" y="2671763"/>
          <p14:tracePt t="14345" x="5859463" y="2671763"/>
          <p14:tracePt t="14348" x="5851525" y="2671763"/>
          <p14:tracePt t="14351" x="5843588" y="2671763"/>
          <p14:tracePt t="14353" x="5835650" y="2671763"/>
          <p14:tracePt t="14356" x="5827713" y="2671763"/>
          <p14:tracePt t="14359" x="5811838" y="2671763"/>
          <p14:tracePt t="14363" x="5803900" y="2671763"/>
          <p14:tracePt t="14369" x="5795963" y="2671763"/>
          <p14:tracePt t="14373" x="5780088" y="2671763"/>
          <p14:tracePt t="14377" x="5772150" y="2671763"/>
          <p14:tracePt t="14381" x="5764213" y="2671763"/>
          <p14:tracePt t="14385" x="5756275" y="2671763"/>
          <p14:tracePt t="14387" x="5748338" y="2671763"/>
          <p14:tracePt t="14391" x="5740400" y="2671763"/>
          <p14:tracePt t="14396" x="5732463" y="2671763"/>
          <p14:tracePt t="14399" x="5724525" y="2671763"/>
          <p14:tracePt t="14401" x="5716588" y="2671763"/>
          <p14:tracePt t="14407" x="5700713" y="2671763"/>
          <p14:tracePt t="14411" x="5692775" y="2671763"/>
          <p14:tracePt t="14413" x="5684838" y="2671763"/>
          <p14:tracePt t="14417" x="5676900" y="2671763"/>
          <p14:tracePt t="14421" x="5667375" y="2671763"/>
          <p14:tracePt t="14423" x="5659438" y="2671763"/>
          <p14:tracePt t="14425" x="5651500" y="2671763"/>
          <p14:tracePt t="14429" x="5643563" y="2671763"/>
          <p14:tracePt t="14431" x="5635625" y="2671763"/>
          <p14:tracePt t="14433" x="5635625" y="2679700"/>
          <p14:tracePt t="14435" x="5627688" y="2679700"/>
          <p14:tracePt t="14437" x="5619750" y="2679700"/>
          <p14:tracePt t="14440" x="5611813" y="2679700"/>
          <p14:tracePt t="14441" x="5603875" y="2679700"/>
          <p14:tracePt t="14445" x="5595938" y="2679700"/>
          <p14:tracePt t="14447" x="5588000" y="2679700"/>
          <p14:tracePt t="14449" x="5580063" y="2679700"/>
          <p14:tracePt t="14452" x="5572125" y="2679700"/>
          <p14:tracePt t="14456" x="5564188" y="2679700"/>
          <p14:tracePt t="14459" x="5556250" y="2679700"/>
          <p14:tracePt t="14461" x="5548313" y="2679700"/>
          <p14:tracePt t="14465" x="5540375" y="2679700"/>
          <p14:tracePt t="14469" x="5532438" y="2679700"/>
          <p14:tracePt t="14471" x="5524500" y="2679700"/>
          <p14:tracePt t="14474" x="5516563" y="2679700"/>
          <p14:tracePt t="14477" x="5508625" y="2687638"/>
          <p14:tracePt t="14481" x="5500688" y="2687638"/>
          <p14:tracePt t="14483" x="5492750" y="2687638"/>
          <p14:tracePt t="14487" x="5484813" y="2687638"/>
          <p14:tracePt t="14492" x="5476875" y="2687638"/>
          <p14:tracePt t="14495" x="5468938" y="2687638"/>
          <p14:tracePt t="14501" x="5461000" y="2687638"/>
          <p14:tracePt t="14503" x="5453063" y="2695575"/>
          <p14:tracePt t="14508" x="5445125" y="2695575"/>
          <p14:tracePt t="14511" x="5429250" y="2695575"/>
          <p14:tracePt t="14517" x="5421313" y="2695575"/>
          <p14:tracePt t="14521" x="5413375" y="2695575"/>
          <p14:tracePt t="14525" x="5405438" y="2695575"/>
          <p14:tracePt t="14527" x="5397500" y="2695575"/>
          <p14:tracePt t="14531" x="5389563" y="2695575"/>
          <p14:tracePt t="14537" x="5381625" y="2695575"/>
          <p14:tracePt t="14542" x="5373688" y="2695575"/>
          <p14:tracePt t="14543" x="5365750" y="2695575"/>
          <p14:tracePt t="14547" x="5357813" y="2695575"/>
          <p14:tracePt t="14553" x="5349875" y="2695575"/>
          <p14:tracePt t="14555" x="5349875" y="2703513"/>
          <p14:tracePt t="14564" x="5341938" y="2703513"/>
          <p14:tracePt t="14569" x="5334000" y="2703513"/>
          <p14:tracePt t="14587" x="5326063" y="2703513"/>
          <p14:tracePt t="14631" x="5326063" y="2711450"/>
          <p14:tracePt t="14639" x="5318125" y="2711450"/>
          <p14:tracePt t="14649" x="5318125" y="2719388"/>
          <p14:tracePt t="14657" x="5318125" y="2727325"/>
          <p14:tracePt t="14659" x="5310188" y="2727325"/>
          <p14:tracePt t="14671" x="5310188" y="2735263"/>
          <p14:tracePt t="14675" x="5300663" y="2735263"/>
          <p14:tracePt t="14681" x="5300663" y="2743200"/>
          <p14:tracePt t="14693" x="5300663" y="2751138"/>
          <p14:tracePt t="14696" x="5292725" y="2751138"/>
          <p14:tracePt t="14697" x="5292725" y="2759075"/>
          <p14:tracePt t="14709" x="5292725" y="2767013"/>
          <p14:tracePt t="14721" x="5292725" y="2774950"/>
          <p14:tracePt t="14723" x="5284788" y="2774950"/>
          <p14:tracePt t="14731" x="5284788" y="2782888"/>
          <p14:tracePt t="14737" x="5284788" y="2790825"/>
          <p14:tracePt t="14739" x="5276850" y="2790825"/>
          <p14:tracePt t="14749" x="5276850" y="2798763"/>
          <p14:tracePt t="14759" x="5268913" y="2798763"/>
          <p14:tracePt t="14764" x="5268913" y="2806700"/>
          <p14:tracePt t="14773" x="5268913" y="2814638"/>
          <p14:tracePt t="14784" x="5268913" y="2822575"/>
          <p14:tracePt t="14787" x="5268913" y="2830513"/>
          <p14:tracePt t="14796" x="5268913" y="2838450"/>
          <p14:tracePt t="14803" x="5268913" y="2846388"/>
          <p14:tracePt t="14809" x="5268913" y="2854325"/>
          <p14:tracePt t="14811" x="5268913" y="2862263"/>
          <p14:tracePt t="14817" x="5268913" y="2870200"/>
          <p14:tracePt t="14821" x="5268913" y="2878138"/>
          <p14:tracePt t="14828" x="5276850" y="2886075"/>
          <p14:tracePt t="14830" x="5276850" y="2894013"/>
          <p14:tracePt t="14835" x="5284788" y="2901950"/>
          <p14:tracePt t="14841" x="5284788" y="2909888"/>
          <p14:tracePt t="14846" x="5292725" y="2909888"/>
          <p14:tracePt t="14848" x="5292725" y="2919413"/>
          <p14:tracePt t="14851" x="5292725" y="2927350"/>
          <p14:tracePt t="14857" x="5300663" y="2935288"/>
          <p14:tracePt t="14861" x="5310188" y="2935288"/>
          <p14:tracePt t="14863" x="5310188" y="2943225"/>
          <p14:tracePt t="14869" x="5318125" y="2943225"/>
          <p14:tracePt t="14871" x="5318125" y="2951163"/>
          <p14:tracePt t="14875" x="5318125" y="2959100"/>
          <p14:tracePt t="14877" x="5326063" y="2959100"/>
          <p14:tracePt t="14883" x="5334000" y="2967038"/>
          <p14:tracePt t="14887" x="5341938" y="2967038"/>
          <p14:tracePt t="14889" x="5341938" y="2974975"/>
          <p14:tracePt t="14894" x="5349875" y="2974975"/>
          <p14:tracePt t="14896" x="5349875" y="2982913"/>
          <p14:tracePt t="14900" x="5357813" y="2990850"/>
          <p14:tracePt t="14901" x="5365750" y="2990850"/>
          <p14:tracePt t="14903" x="5373688" y="2990850"/>
          <p14:tracePt t="14905" x="5381625" y="2990850"/>
          <p14:tracePt t="14907" x="5381625" y="2998788"/>
          <p14:tracePt t="14909" x="5389563" y="2998788"/>
          <p14:tracePt t="14911" x="5397500" y="2998788"/>
          <p14:tracePt t="14913" x="5405438" y="3006725"/>
          <p14:tracePt t="14916" x="5421313" y="3006725"/>
          <p14:tracePt t="14919" x="5437188" y="3014663"/>
          <p14:tracePt t="14921" x="5445125" y="3014663"/>
          <p14:tracePt t="14923" x="5453063" y="3022600"/>
          <p14:tracePt t="14925" x="5468938" y="3022600"/>
          <p14:tracePt t="14927" x="5476875" y="3022600"/>
          <p14:tracePt t="14931" x="5492750" y="3030538"/>
          <p14:tracePt t="14933" x="5508625" y="3030538"/>
          <p14:tracePt t="14935" x="5516563" y="3038475"/>
          <p14:tracePt t="14937" x="5524500" y="3038475"/>
          <p14:tracePt t="14939" x="5540375" y="3038475"/>
          <p14:tracePt t="14949" x="5580063" y="3046413"/>
          <p14:tracePt t="14952" x="5595938" y="3046413"/>
          <p14:tracePt t="14953" x="5603875" y="3046413"/>
          <p14:tracePt t="14955" x="5611813" y="3046413"/>
          <p14:tracePt t="14957" x="5619750" y="3054350"/>
          <p14:tracePt t="14959" x="5627688" y="3054350"/>
          <p14:tracePt t="14961" x="5635625" y="3054350"/>
          <p14:tracePt t="14963" x="5651500" y="3054350"/>
          <p14:tracePt t="14967" x="5659438" y="3054350"/>
          <p14:tracePt t="14971" x="5676900" y="3054350"/>
          <p14:tracePt t="14975" x="5684838" y="3054350"/>
          <p14:tracePt t="14977" x="5692775" y="3054350"/>
          <p14:tracePt t="14979" x="5700713" y="3054350"/>
          <p14:tracePt t="14981" x="5708650" y="3054350"/>
          <p14:tracePt t="14985" x="5716588" y="3054350"/>
          <p14:tracePt t="14987" x="5724525" y="3054350"/>
          <p14:tracePt t="14989" x="5732463" y="3054350"/>
          <p14:tracePt t="14993" x="5740400" y="3054350"/>
          <p14:tracePt t="14996" x="5748338" y="3054350"/>
          <p14:tracePt t="14998" x="5756275" y="3054350"/>
          <p14:tracePt t="14999" x="5764213" y="3054350"/>
          <p14:tracePt t="15002" x="5772150" y="3054350"/>
          <p14:tracePt t="15003" x="5780088" y="3054350"/>
          <p14:tracePt t="15005" x="5788025" y="3054350"/>
          <p14:tracePt t="15009" x="5803900" y="3054350"/>
          <p14:tracePt t="15011" x="5811838" y="3054350"/>
          <p14:tracePt t="15015" x="5827713" y="3054350"/>
          <p14:tracePt t="15017" x="5835650" y="3054350"/>
          <p14:tracePt t="15019" x="5843588" y="3054350"/>
          <p14:tracePt t="15021" x="5851525" y="3054350"/>
          <p14:tracePt t="15023" x="5859463" y="3054350"/>
          <p14:tracePt t="15025" x="5867400" y="3054350"/>
          <p14:tracePt t="15027" x="5875338" y="3054350"/>
          <p14:tracePt t="15029" x="5883275" y="3054350"/>
          <p14:tracePt t="15031" x="5891213" y="3054350"/>
          <p14:tracePt t="15033" x="5899150" y="3054350"/>
          <p14:tracePt t="15036" x="5907088" y="3054350"/>
          <p14:tracePt t="15037" x="5915025" y="3046413"/>
          <p14:tracePt t="15039" x="5922963" y="3046413"/>
          <p14:tracePt t="15043" x="5938838" y="3046413"/>
          <p14:tracePt t="15046" x="5938838" y="3038475"/>
          <p14:tracePt t="15047" x="5946775" y="3038475"/>
          <p14:tracePt t="15049" x="5954713" y="3038475"/>
          <p14:tracePt t="15052" x="5962650" y="3038475"/>
          <p14:tracePt t="15053" x="5970588" y="3038475"/>
          <p14:tracePt t="15057" x="5978525" y="3038475"/>
          <p14:tracePt t="15059" x="5986463" y="3038475"/>
          <p14:tracePt t="15063" x="5994400" y="3038475"/>
          <p14:tracePt t="15067" x="5994400" y="3030538"/>
          <p14:tracePt t="15069" x="6002338" y="3030538"/>
          <p14:tracePt t="15075" x="6010275" y="3030538"/>
          <p14:tracePt t="15079" x="6018213" y="3030538"/>
          <p14:tracePt t="15086" x="6026150" y="3030538"/>
          <p14:tracePt t="15091" x="6034088" y="3030538"/>
          <p14:tracePt t="15097" x="6043613" y="3030538"/>
          <p14:tracePt t="15099" x="6051550" y="3030538"/>
          <p14:tracePt t="15103" x="6059488" y="3030538"/>
          <p14:tracePt t="15105" x="6059488" y="3022600"/>
          <p14:tracePt t="15107" x="6067425" y="3022600"/>
          <p14:tracePt t="15112" x="6075363" y="3022600"/>
          <p14:tracePt t="15115" x="6091238" y="3022600"/>
          <p14:tracePt t="15120" x="6107113" y="3022600"/>
          <p14:tracePt t="15123" x="6115050" y="3022600"/>
          <p14:tracePt t="15125" x="6122988" y="3022600"/>
          <p14:tracePt t="15127" x="6130925" y="3022600"/>
          <p14:tracePt t="15129" x="6138863" y="3014663"/>
          <p14:tracePt t="15133" x="6146800" y="3014663"/>
          <p14:tracePt t="15135" x="6154738" y="3014663"/>
          <p14:tracePt t="15137" x="6162675" y="3014663"/>
          <p14:tracePt t="15139" x="6170613" y="3014663"/>
          <p14:tracePt t="15141" x="6178550" y="3014663"/>
          <p14:tracePt t="15143" x="6186488" y="3006725"/>
          <p14:tracePt t="15145" x="6202363" y="3006725"/>
          <p14:tracePt t="15149" x="6210300" y="3006725"/>
          <p14:tracePt t="15151" x="6218238" y="3006725"/>
          <p14:tracePt t="15155" x="6226175" y="3006725"/>
          <p14:tracePt t="15157" x="6234113" y="3006725"/>
          <p14:tracePt t="15159" x="6242050" y="3006725"/>
          <p14:tracePt t="15163" x="6249988" y="3006725"/>
          <p14:tracePt t="15165" x="6257925" y="3006725"/>
          <p14:tracePt t="15170" x="6265863" y="3006725"/>
          <p14:tracePt t="15175" x="6273800" y="2998788"/>
          <p14:tracePt t="15185" x="6281738" y="2998788"/>
          <p14:tracePt t="15191" x="6289675" y="2998788"/>
          <p14:tracePt t="15199" x="6297613" y="2998788"/>
          <p14:tracePt t="15205" x="6297613" y="2990850"/>
          <p14:tracePt t="15209" x="6305550" y="2990850"/>
          <p14:tracePt t="15215" x="6313488" y="2990850"/>
          <p14:tracePt t="15217" x="6321425" y="2982913"/>
          <p14:tracePt t="15222" x="6321425" y="2974975"/>
          <p14:tracePt t="15224" x="6329363" y="2974975"/>
          <p14:tracePt t="15229" x="6337300" y="2967038"/>
          <p14:tracePt t="15233" x="6345238" y="2967038"/>
          <p14:tracePt t="15237" x="6353175" y="2959100"/>
          <p14:tracePt t="15241" x="6361113" y="2959100"/>
          <p14:tracePt t="15244" x="6361113" y="2951163"/>
          <p14:tracePt t="15245" x="6369050" y="2951163"/>
          <p14:tracePt t="15247" x="6369050" y="2943225"/>
          <p14:tracePt t="15251" x="6376988" y="2943225"/>
          <p14:tracePt t="15253" x="6376988" y="2935288"/>
          <p14:tracePt t="15260" x="6384925" y="2927350"/>
          <p14:tracePt t="15263" x="6392863" y="2927350"/>
          <p14:tracePt t="15265" x="6392863" y="2919413"/>
          <p14:tracePt t="15267" x="6392863" y="2909888"/>
          <p14:tracePt t="15274" x="6392863" y="2901950"/>
          <p14:tracePt t="15275" x="6402388" y="2901950"/>
          <p14:tracePt t="15277" x="6402388" y="2894013"/>
          <p14:tracePt t="15283" x="6402388" y="2886075"/>
          <p14:tracePt t="15285" x="6402388" y="2878138"/>
          <p14:tracePt t="15290" x="6402388" y="2870200"/>
          <p14:tracePt t="15293" x="6402388" y="2862263"/>
          <p14:tracePt t="15299" x="6402388" y="2854325"/>
          <p14:tracePt t="15301" x="6402388" y="2846388"/>
          <p14:tracePt t="15307" x="6402388" y="2838450"/>
          <p14:tracePt t="15315" x="6402388" y="2830513"/>
          <p14:tracePt t="15321" x="6402388" y="2822575"/>
          <p14:tracePt t="15325" x="6402388" y="2814638"/>
          <p14:tracePt t="15331" x="6402388" y="2806700"/>
          <p14:tracePt t="15341" x="6402388" y="2798763"/>
          <p14:tracePt t="15345" x="6392863" y="2798763"/>
          <p14:tracePt t="15347" x="6392863" y="2790825"/>
          <p14:tracePt t="15351" x="6384925" y="2782888"/>
          <p14:tracePt t="15357" x="6384925" y="2774950"/>
          <p14:tracePt t="15361" x="6376988" y="2767013"/>
          <p14:tracePt t="15367" x="6369050" y="2759075"/>
          <p14:tracePt t="15369" x="6369050" y="2751138"/>
          <p14:tracePt t="15373" x="6361113" y="2743200"/>
          <p14:tracePt t="15377" x="6353175" y="2743200"/>
          <p14:tracePt t="15379" x="6353175" y="2735263"/>
          <p14:tracePt t="15383" x="6345238" y="2727325"/>
          <p14:tracePt t="15387" x="6337300" y="2719388"/>
          <p14:tracePt t="15391" x="6337300" y="2711450"/>
          <p14:tracePt t="15394" x="6329363" y="2711450"/>
          <p14:tracePt t="15397" x="6329363" y="2703513"/>
          <p14:tracePt t="15399" x="6321425" y="2703513"/>
          <p14:tracePt t="15403" x="6313488" y="2695575"/>
          <p14:tracePt t="15407" x="6305550" y="2695575"/>
          <p14:tracePt t="15411" x="6305550" y="2687638"/>
          <p14:tracePt t="15414" x="6297613" y="2687638"/>
          <p14:tracePt t="15417" x="6297613" y="2679700"/>
          <p14:tracePt t="15419" x="6289675" y="2679700"/>
          <p14:tracePt t="15421" x="6281738" y="2679700"/>
          <p14:tracePt t="15427" x="6273800" y="2671763"/>
          <p14:tracePt t="15431" x="6265863" y="2671763"/>
          <p14:tracePt t="15436" x="6257925" y="2671763"/>
          <p14:tracePt t="15438" x="6249988" y="2663825"/>
          <p14:tracePt t="15443" x="6242050" y="2663825"/>
          <p14:tracePt t="15447" x="6234113" y="2663825"/>
          <p14:tracePt t="15451" x="6234113" y="2655888"/>
          <p14:tracePt t="15454" x="6226175" y="2655888"/>
          <p14:tracePt t="15455" x="6218238" y="2655888"/>
          <p14:tracePt t="15459" x="6210300" y="2655888"/>
          <p14:tracePt t="15463" x="6202363" y="2655888"/>
          <p14:tracePt t="15465" x="6202363" y="2647950"/>
          <p14:tracePt t="15470" x="6194425" y="2647950"/>
          <p14:tracePt t="15471" x="6186488" y="2647950"/>
          <p14:tracePt t="15475" x="6178550" y="2647950"/>
          <p14:tracePt t="15481" x="6170613" y="2647950"/>
          <p14:tracePt t="15485" x="6162675" y="2647950"/>
          <p14:tracePt t="15487" x="6154738" y="2647950"/>
          <p14:tracePt t="15491" x="6146800" y="2647950"/>
          <p14:tracePt t="15495" x="6138863" y="2640013"/>
          <p14:tracePt t="15500" x="6130925" y="2640013"/>
          <p14:tracePt t="15502" x="6122988" y="2640013"/>
          <p14:tracePt t="15507" x="6115050" y="2640013"/>
          <p14:tracePt t="15511" x="6107113" y="2640013"/>
          <p14:tracePt t="15515" x="6099175" y="2640013"/>
          <p14:tracePt t="15517" x="6091238" y="2640013"/>
          <p14:tracePt t="15521" x="6083300" y="2640013"/>
          <p14:tracePt t="15523" x="6075363" y="2640013"/>
          <p14:tracePt t="15527" x="6067425" y="2640013"/>
          <p14:tracePt t="15529" x="6059488" y="2640013"/>
          <p14:tracePt t="15533" x="6051550" y="2640013"/>
          <p14:tracePt t="15537" x="6043613" y="2640013"/>
          <p14:tracePt t="15539" x="6034088" y="2640013"/>
          <p14:tracePt t="15541" x="6026150" y="2640013"/>
          <p14:tracePt t="15546" x="6018213" y="2640013"/>
          <p14:tracePt t="15548" x="6010275" y="2640013"/>
          <p14:tracePt t="15549" x="6002338" y="2640013"/>
          <p14:tracePt t="15553" x="5994400" y="2640013"/>
          <p14:tracePt t="15555" x="5986463" y="2640013"/>
          <p14:tracePt t="15559" x="5970588" y="2640013"/>
          <p14:tracePt t="15563" x="5962650" y="2640013"/>
          <p14:tracePt t="15567" x="5946775" y="2640013"/>
          <p14:tracePt t="15571" x="5938838" y="2640013"/>
          <p14:tracePt t="15574" x="5922963" y="2640013"/>
          <p14:tracePt t="15577" x="5915025" y="2640013"/>
          <p14:tracePt t="15581" x="5899150" y="2640013"/>
          <p14:tracePt t="15585" x="5891213" y="2640013"/>
          <p14:tracePt t="15587" x="5883275" y="2640013"/>
          <p14:tracePt t="15590" x="5875338" y="2640013"/>
          <p14:tracePt t="15593" x="5867400" y="2640013"/>
          <p14:tracePt t="15596" x="5859463" y="2640013"/>
          <p14:tracePt t="15597" x="5851525" y="2640013"/>
          <p14:tracePt t="15599" x="5843588" y="2640013"/>
          <p14:tracePt t="15604" x="5835650" y="2640013"/>
          <p14:tracePt t="15605" x="5827713" y="2640013"/>
          <p14:tracePt t="15609" x="5811838" y="2640013"/>
          <p14:tracePt t="15613" x="5803900" y="2640013"/>
          <p14:tracePt t="15617" x="5795963" y="2640013"/>
          <p14:tracePt t="15619" x="5788025" y="2640013"/>
          <p14:tracePt t="15623" x="5780088" y="2640013"/>
          <p14:tracePt t="15629" x="5772150" y="2640013"/>
          <p14:tracePt t="15635" x="5764213" y="2640013"/>
          <p14:tracePt t="15639" x="5756275" y="2640013"/>
          <p14:tracePt t="15649" x="5748338" y="2640013"/>
          <p14:tracePt t="15656" x="5740400" y="2640013"/>
          <p14:tracePt t="15667" x="5732463" y="2640013"/>
          <p14:tracePt t="15671" x="5724525" y="2640013"/>
          <p14:tracePt t="15679" x="5716588" y="2640013"/>
          <p14:tracePt t="15685" x="5716588" y="2647950"/>
          <p14:tracePt t="15689" x="5708650" y="2647950"/>
          <p14:tracePt t="15697" x="5700713" y="2647950"/>
          <p14:tracePt t="15701" x="5700713" y="2655888"/>
          <p14:tracePt t="15703" x="5692775" y="2655888"/>
          <p14:tracePt t="15710" x="5684838" y="2655888"/>
          <p14:tracePt t="15715" x="5676900" y="2655888"/>
          <p14:tracePt t="15721" x="5676900" y="2663825"/>
          <p14:tracePt t="15724" x="5667375" y="2663825"/>
          <p14:tracePt t="15731" x="5659438" y="2663825"/>
          <p14:tracePt t="15737" x="5651500" y="2663825"/>
          <p14:tracePt t="15740" x="5651500" y="2671763"/>
          <p14:tracePt t="15743" x="5643563" y="2671763"/>
          <p14:tracePt t="15754" x="5643563" y="2679700"/>
          <p14:tracePt t="15759" x="5635625" y="2679700"/>
          <p14:tracePt t="15761" x="5635625" y="2687638"/>
          <p14:tracePt t="15771" x="5627688" y="2687638"/>
          <p14:tracePt t="15773" x="5627688" y="2695575"/>
          <p14:tracePt t="15777" x="5619750" y="2695575"/>
          <p14:tracePt t="15784" x="5619750" y="2703513"/>
          <p14:tracePt t="15787" x="5611813" y="2703513"/>
          <p14:tracePt t="15791" x="5611813" y="2711450"/>
          <p14:tracePt t="15795" x="5611813" y="2719388"/>
          <p14:tracePt t="15797" x="5603875" y="2719388"/>
          <p14:tracePt t="15801" x="5603875" y="2727325"/>
          <p14:tracePt t="15807" x="5595938" y="2727325"/>
          <p14:tracePt t="15809" x="5595938" y="2735263"/>
          <p14:tracePt t="15814" x="5588000" y="2735263"/>
          <p14:tracePt t="15815" x="5588000" y="2743200"/>
          <p14:tracePt t="15821" x="5588000" y="2751138"/>
          <p14:tracePt t="15823" x="5580063" y="2751138"/>
          <p14:tracePt t="15825" x="5580063" y="2759075"/>
          <p14:tracePt t="15829" x="5572125" y="2767013"/>
          <p14:tracePt t="15835" x="5572125" y="2774950"/>
          <p14:tracePt t="15837" x="5564188" y="2774950"/>
          <p14:tracePt t="15842" x="5556250" y="2774950"/>
          <p14:tracePt t="15844" x="5556250" y="2782888"/>
          <p14:tracePt t="15848" x="5556250" y="2790825"/>
          <p14:tracePt t="15855" x="5556250" y="2798763"/>
          <p14:tracePt t="15860" x="5548313" y="2798763"/>
          <p14:tracePt t="15869" x="5540375" y="2806700"/>
          <p14:tracePt t="15887" x="5540375" y="2814638"/>
          <p14:tracePt t="15897" x="5540375" y="2822575"/>
          <p14:tracePt t="15909" x="5532438" y="2822575"/>
          <p14:tracePt t="15911" x="5532438" y="2830513"/>
          <p14:tracePt t="15925" x="5524500" y="2830513"/>
          <p14:tracePt t="15927" x="5524500" y="2838450"/>
          <p14:tracePt t="15948" x="5524500" y="2846388"/>
          <p14:tracePt t="15959" x="5524500" y="2854325"/>
          <p14:tracePt t="15975" x="5524500" y="2862263"/>
          <p14:tracePt t="15983" x="5524500" y="2870200"/>
          <p14:tracePt t="15989" x="5524500" y="2878138"/>
          <p14:tracePt t="15991" x="5524500" y="2886075"/>
          <p14:tracePt t="15996" x="5524500" y="2894013"/>
          <p14:tracePt t="16001" x="5532438" y="2909888"/>
          <p14:tracePt t="16005" x="5532438" y="2919413"/>
          <p14:tracePt t="16009" x="5540375" y="2927350"/>
          <p14:tracePt t="16014" x="5548313" y="2935288"/>
          <p14:tracePt t="16017" x="5556250" y="2943225"/>
          <p14:tracePt t="16021" x="5556250" y="2951163"/>
          <p14:tracePt t="16023" x="5564188" y="2951163"/>
          <p14:tracePt t="16025" x="5564188" y="2959100"/>
          <p14:tracePt t="16027" x="5564188" y="2967038"/>
          <p14:tracePt t="16029" x="5572125" y="2967038"/>
          <p14:tracePt t="16033" x="5580063" y="2974975"/>
          <p14:tracePt t="16035" x="5588000" y="2974975"/>
          <p14:tracePt t="16040" x="5588000" y="2982913"/>
          <p14:tracePt t="16041" x="5595938" y="2982913"/>
          <p14:tracePt t="16043" x="5595938" y="2990850"/>
          <p14:tracePt t="16045" x="5603875" y="2990850"/>
          <p14:tracePt t="16047" x="5603875" y="2998788"/>
          <p14:tracePt t="16049" x="5619750" y="2998788"/>
          <p14:tracePt t="16054" x="5627688" y="3006725"/>
          <p14:tracePt t="16055" x="5635625" y="3006725"/>
          <p14:tracePt t="16057" x="5643563" y="3006725"/>
          <p14:tracePt t="16059" x="5643563" y="3014663"/>
          <p14:tracePt t="16061" x="5651500" y="3014663"/>
          <p14:tracePt t="16063" x="5659438" y="3022600"/>
          <p14:tracePt t="16065" x="5667375" y="3022600"/>
          <p14:tracePt t="16067" x="5676900" y="3022600"/>
          <p14:tracePt t="16069" x="5684838" y="3022600"/>
          <p14:tracePt t="16071" x="5684838" y="3030538"/>
          <p14:tracePt t="16073" x="5700713" y="3030538"/>
          <p14:tracePt t="16075" x="5708650" y="3030538"/>
          <p14:tracePt t="16077" x="5716588" y="3030538"/>
          <p14:tracePt t="16079" x="5732463" y="3038475"/>
          <p14:tracePt t="16083" x="5748338" y="3046413"/>
          <p14:tracePt t="16085" x="5756275" y="3046413"/>
          <p14:tracePt t="16087" x="5764213" y="3046413"/>
          <p14:tracePt t="16089" x="5772150" y="3046413"/>
          <p14:tracePt t="16091" x="5788025" y="3054350"/>
          <p14:tracePt t="16094" x="5795963" y="3054350"/>
          <p14:tracePt t="16095" x="5803900" y="3054350"/>
          <p14:tracePt t="16097" x="5819775" y="3062288"/>
          <p14:tracePt t="16100" x="5827713" y="3062288"/>
          <p14:tracePt t="16101" x="5835650" y="3062288"/>
          <p14:tracePt t="16103" x="5843588" y="3062288"/>
          <p14:tracePt t="16105" x="5851525" y="3062288"/>
          <p14:tracePt t="16107" x="5859463" y="3070225"/>
          <p14:tracePt t="16109" x="5867400" y="3070225"/>
          <p14:tracePt t="16111" x="5875338" y="3070225"/>
          <p14:tracePt t="16114" x="5891213" y="3078163"/>
          <p14:tracePt t="16115" x="5899150" y="3078163"/>
          <p14:tracePt t="16117" x="5907088" y="3078163"/>
          <p14:tracePt t="16119" x="5915025" y="3078163"/>
          <p14:tracePt t="16121" x="5922963" y="3078163"/>
          <p14:tracePt t="16123" x="5930900" y="3086100"/>
          <p14:tracePt t="16125" x="5946775" y="3086100"/>
          <p14:tracePt t="16129" x="5962650" y="3094038"/>
          <p14:tracePt t="16131" x="5970588" y="3094038"/>
          <p14:tracePt t="16133" x="5978525" y="3094038"/>
          <p14:tracePt t="16135" x="5986463" y="3094038"/>
          <p14:tracePt t="16137" x="5994400" y="3094038"/>
          <p14:tracePt t="16139" x="6002338" y="3094038"/>
          <p14:tracePt t="16141" x="6010275" y="3094038"/>
          <p14:tracePt t="16144" x="6018213" y="3101975"/>
          <p14:tracePt t="16145" x="6026150" y="3101975"/>
          <p14:tracePt t="16147" x="6034088" y="3101975"/>
          <p14:tracePt t="16149" x="6043613" y="3101975"/>
          <p14:tracePt t="16151" x="6051550" y="3101975"/>
          <p14:tracePt t="16153" x="6059488" y="3101975"/>
          <p14:tracePt t="16156" x="6067425" y="3101975"/>
          <p14:tracePt t="16157" x="6075363" y="3109913"/>
          <p14:tracePt t="16160" x="6083300" y="3109913"/>
          <p14:tracePt t="16164" x="6099175" y="3109913"/>
          <p14:tracePt t="16167" x="6107113" y="3109913"/>
          <p14:tracePt t="16169" x="6115050" y="3109913"/>
          <p14:tracePt t="16171" x="6122988" y="3109913"/>
          <p14:tracePt t="16174" x="6130925" y="3109913"/>
          <p14:tracePt t="16177" x="6138863" y="3109913"/>
          <p14:tracePt t="16179" x="6146800" y="3109913"/>
          <p14:tracePt t="16181" x="6154738" y="3109913"/>
          <p14:tracePt t="16185" x="6162675" y="3109913"/>
          <p14:tracePt t="16187" x="6170613" y="3109913"/>
          <p14:tracePt t="16189" x="6178550" y="3109913"/>
          <p14:tracePt t="16193" x="6186488" y="3101975"/>
          <p14:tracePt t="16195" x="6194425" y="3101975"/>
          <p14:tracePt t="16197" x="6202363" y="3101975"/>
          <p14:tracePt t="16202" x="6210300" y="3101975"/>
          <p14:tracePt t="16204" x="6218238" y="3094038"/>
          <p14:tracePt t="16207" x="6226175" y="3094038"/>
          <p14:tracePt t="16209" x="6234113" y="3086100"/>
          <p14:tracePt t="16213" x="6242050" y="3086100"/>
          <p14:tracePt t="16215" x="6242050" y="3078163"/>
          <p14:tracePt t="16217" x="6249988" y="3078163"/>
          <p14:tracePt t="16219" x="6249988" y="3070225"/>
          <p14:tracePt t="16221" x="6257925" y="3070225"/>
          <p14:tracePt t="16225" x="6265863" y="3062288"/>
          <p14:tracePt t="16231" x="6273800" y="3054350"/>
          <p14:tracePt t="16235" x="6281738" y="3054350"/>
          <p14:tracePt t="16237" x="6281738" y="3046413"/>
          <p14:tracePt t="16239" x="6281738" y="3038475"/>
          <p14:tracePt t="16241" x="6289675" y="3038475"/>
          <p14:tracePt t="16246" x="6297613" y="3030538"/>
          <p14:tracePt t="16251" x="6305550" y="3022600"/>
          <p14:tracePt t="16257" x="6313488" y="3022600"/>
          <p14:tracePt t="16259" x="6313488" y="3014663"/>
          <p14:tracePt t="16264" x="6321425" y="3006725"/>
          <p14:tracePt t="16267" x="6329363" y="3006725"/>
          <p14:tracePt t="16271" x="6329363" y="2998788"/>
          <p14:tracePt t="16275" x="6337300" y="2998788"/>
          <p14:tracePt t="16277" x="6337300" y="2990850"/>
          <p14:tracePt t="16285" x="6337300" y="2982913"/>
          <p14:tracePt t="16287" x="6345238" y="2982913"/>
          <p14:tracePt t="16289" x="6345238" y="2974975"/>
          <p14:tracePt t="16297" x="6345238" y="2967038"/>
          <p14:tracePt t="16303" x="6353175" y="2967038"/>
          <p14:tracePt t="16305" x="6353175" y="2959100"/>
          <p14:tracePt t="16314" x="6353175" y="2951163"/>
          <p14:tracePt t="16316" x="6361113" y="2951163"/>
          <p14:tracePt t="16317" x="6361113" y="2943225"/>
          <p14:tracePt t="16324" x="6361113" y="2935288"/>
          <p14:tracePt t="16330" x="6361113" y="2927350"/>
          <p14:tracePt t="16333" x="6361113" y="2919413"/>
          <p14:tracePt t="16337" x="6361113" y="2901950"/>
          <p14:tracePt t="16341" x="6361113" y="2894013"/>
          <p14:tracePt t="16343" x="6361113" y="2886075"/>
          <p14:tracePt t="16345" x="6361113" y="2878138"/>
          <p14:tracePt t="16347" x="6361113" y="2870200"/>
          <p14:tracePt t="16351" x="6353175" y="2854325"/>
          <p14:tracePt t="16353" x="6353175" y="2846388"/>
          <p14:tracePt t="16355" x="6353175" y="2838450"/>
          <p14:tracePt t="16357" x="6353175" y="2830513"/>
          <p14:tracePt t="16359" x="6345238" y="2822575"/>
          <p14:tracePt t="16361" x="6337300" y="2814638"/>
          <p14:tracePt t="16363" x="6337300" y="2806700"/>
          <p14:tracePt t="16365" x="6337300" y="2798763"/>
          <p14:tracePt t="16367" x="6337300" y="2782888"/>
          <p14:tracePt t="16370" x="6329363" y="2774950"/>
          <p14:tracePt t="16371" x="6321425" y="2767013"/>
          <p14:tracePt t="16373" x="6321425" y="2759075"/>
          <p14:tracePt t="16375" x="6321425" y="2751138"/>
          <p14:tracePt t="16377" x="6313488" y="2743200"/>
          <p14:tracePt t="16379" x="6313488" y="2727325"/>
          <p14:tracePt t="16381" x="6305550" y="2719388"/>
          <p14:tracePt t="16384" x="6305550" y="2711450"/>
          <p14:tracePt t="16385" x="6305550" y="2703513"/>
          <p14:tracePt t="16387" x="6297613" y="2703513"/>
          <p14:tracePt t="16389" x="6297613" y="2687638"/>
          <p14:tracePt t="16393" x="6297613" y="2679700"/>
          <p14:tracePt t="16395" x="6289675" y="2679700"/>
          <p14:tracePt t="16397" x="6289675" y="2671763"/>
          <p14:tracePt t="16400" x="6289675" y="2663825"/>
          <p14:tracePt t="16406" x="6281738" y="2655888"/>
          <p14:tracePt t="16415" x="6281738" y="2647950"/>
          <p14:tracePt t="16417" x="6273800" y="2647950"/>
          <p14:tracePt t="16431" x="6273800" y="2640013"/>
          <p14:tracePt t="16433" x="6265863" y="2640013"/>
          <p14:tracePt t="16439" x="6265863" y="2632075"/>
          <p14:tracePt t="16441" x="6257925" y="2632075"/>
          <p14:tracePt t="16447" x="6249988" y="2632075"/>
          <p14:tracePt t="16451" x="6242050" y="2624138"/>
          <p14:tracePt t="16455" x="6234113" y="2624138"/>
          <p14:tracePt t="16459" x="6218238" y="2624138"/>
          <p14:tracePt t="16461" x="6218238" y="2616200"/>
          <p14:tracePt t="16464" x="6210300" y="2616200"/>
          <p14:tracePt t="16468" x="6202363" y="2616200"/>
          <p14:tracePt t="16469" x="6194425" y="2616200"/>
          <p14:tracePt t="16471" x="6186488" y="2608263"/>
          <p14:tracePt t="16474" x="6178550" y="2608263"/>
          <p14:tracePt t="16477" x="6170613" y="2600325"/>
          <p14:tracePt t="16479" x="6162675" y="2600325"/>
          <p14:tracePt t="16481" x="6154738" y="2600325"/>
          <p14:tracePt t="16483" x="6146800" y="2600325"/>
          <p14:tracePt t="16485" x="6138863" y="2600325"/>
          <p14:tracePt t="16487" x="6130925" y="2600325"/>
          <p14:tracePt t="16491" x="6122988" y="2592388"/>
          <p14:tracePt t="16493" x="6115050" y="2592388"/>
          <p14:tracePt t="16495" x="6107113" y="2592388"/>
          <p14:tracePt t="16499" x="6099175" y="2592388"/>
          <p14:tracePt t="16501" x="6091238" y="2592388"/>
          <p14:tracePt t="16503" x="6083300" y="2592388"/>
          <p14:tracePt t="16507" x="6075363" y="2592388"/>
          <p14:tracePt t="16511" x="6059488" y="2592388"/>
          <p14:tracePt t="16517" x="6051550" y="2592388"/>
          <p14:tracePt t="16520" x="6051550" y="2584450"/>
          <p14:tracePt t="16521" x="6043613" y="2584450"/>
          <p14:tracePt t="16527" x="6034088" y="2584450"/>
          <p14:tracePt t="16529" x="6026150" y="2584450"/>
          <p14:tracePt t="16536" x="6018213" y="2584450"/>
          <p14:tracePt t="16541" x="6010275" y="2584450"/>
          <p14:tracePt t="16547" x="6002338" y="2584450"/>
          <p14:tracePt t="16550" x="5994400" y="2584450"/>
          <p14:tracePt t="16553" x="5986463" y="2584450"/>
          <p14:tracePt t="16559" x="5978525" y="2584450"/>
          <p14:tracePt t="16564" x="5962650" y="2584450"/>
          <p14:tracePt t="16567" x="5954713" y="2584450"/>
          <p14:tracePt t="16571" x="5946775" y="2584450"/>
          <p14:tracePt t="16573" x="5938838" y="2584450"/>
          <p14:tracePt t="16575" x="5930900" y="2584450"/>
          <p14:tracePt t="16580" x="5915025" y="2584450"/>
          <p14:tracePt t="16585" x="5907088" y="2584450"/>
          <p14:tracePt t="16589" x="5899150" y="2584450"/>
          <p14:tracePt t="16594" x="5891213" y="2584450"/>
          <p14:tracePt t="16597" x="5883275" y="2584450"/>
          <p14:tracePt t="16599" x="5875338" y="2584450"/>
          <p14:tracePt t="16607" x="5867400" y="2584450"/>
          <p14:tracePt t="16613" x="5859463" y="2584450"/>
          <p14:tracePt t="16629" x="5851525" y="2584450"/>
          <p14:tracePt t="16635" x="5843588" y="2584450"/>
          <p14:tracePt t="16684" x="5835650" y="2584450"/>
          <p14:tracePt t="16703" x="5835650" y="2592388"/>
          <p14:tracePt t="16707" x="5827713" y="2592388"/>
          <p14:tracePt t="16711" x="5827713" y="2600325"/>
          <p14:tracePt t="16714" x="5827713" y="2608263"/>
          <p14:tracePt t="16715" x="5819775" y="2608263"/>
          <p14:tracePt t="16719" x="5811838" y="2616200"/>
          <p14:tracePt t="16723" x="5811838" y="2624138"/>
          <p14:tracePt t="16725" x="5803900" y="2624138"/>
          <p14:tracePt t="16727" x="5803900" y="2632075"/>
          <p14:tracePt t="16729" x="5795963" y="2632075"/>
          <p14:tracePt t="16731" x="5795963" y="2647950"/>
          <p14:tracePt t="16735" x="5788025" y="2655888"/>
          <p14:tracePt t="16737" x="5780088" y="2663825"/>
          <p14:tracePt t="16739" x="5780088" y="2671763"/>
          <p14:tracePt t="16741" x="5772150" y="2679700"/>
          <p14:tracePt t="16744" x="5764213" y="2687638"/>
          <p14:tracePt t="16745" x="5756275" y="2703513"/>
          <p14:tracePt t="16747" x="5748338" y="2711450"/>
          <p14:tracePt t="16749" x="5748338" y="2719388"/>
          <p14:tracePt t="16751" x="5732463" y="2735263"/>
          <p14:tracePt t="16753" x="5724525" y="2743200"/>
          <p14:tracePt t="16755" x="5716588" y="2759075"/>
          <p14:tracePt t="16757" x="5708650" y="2774950"/>
          <p14:tracePt t="16759" x="5700713" y="2774950"/>
          <p14:tracePt t="16761" x="5692775" y="2790825"/>
          <p14:tracePt t="16763" x="5676900" y="2814638"/>
          <p14:tracePt t="16765" x="5667375" y="2822575"/>
          <p14:tracePt t="16767" x="5651500" y="2838450"/>
          <p14:tracePt t="16769" x="5643563" y="2870200"/>
          <p14:tracePt t="16771" x="5627688" y="2886075"/>
          <p14:tracePt t="16774" x="5619750" y="2909888"/>
          <p14:tracePt t="16775" x="5603875" y="2927350"/>
          <p14:tracePt t="16777" x="5588000" y="2951163"/>
          <p14:tracePt t="16779" x="5572125" y="2982913"/>
          <p14:tracePt t="16781" x="5556250" y="2998788"/>
          <p14:tracePt t="16783" x="5532438" y="3030538"/>
          <p14:tracePt t="16785" x="5508625" y="3062288"/>
          <p14:tracePt t="16787" x="5492750" y="3094038"/>
          <p14:tracePt t="16790" x="5468938" y="3125788"/>
          <p14:tracePt t="16791" x="5445125" y="3157538"/>
          <p14:tracePt t="16793" x="5429250" y="3197225"/>
          <p14:tracePt t="16795" x="5405438" y="3228975"/>
          <p14:tracePt t="16797" x="5381625" y="3262313"/>
          <p14:tracePt t="16799" x="5349875" y="3309938"/>
          <p14:tracePt t="16801" x="5326063" y="3341688"/>
          <p14:tracePt t="16804" x="5284788" y="3389313"/>
          <p14:tracePt t="16805" x="5268913" y="3421063"/>
          <p14:tracePt t="16807" x="5245100" y="3460750"/>
          <p14:tracePt t="16809" x="5213350" y="3492500"/>
          <p14:tracePt t="16811" x="5181600" y="3540125"/>
          <p14:tracePt t="16813" x="5157788" y="3571875"/>
          <p14:tracePt t="16816" x="5126038" y="3621088"/>
          <p14:tracePt t="16817" x="5110163" y="3660775"/>
          <p14:tracePt t="16819" x="5078413" y="3692525"/>
          <p14:tracePt t="16821" x="5054600" y="3732213"/>
          <p14:tracePt t="16823" x="5022850" y="3779838"/>
          <p14:tracePt t="16825" x="4991100" y="3811588"/>
          <p14:tracePt t="16827" x="4975225" y="3843338"/>
          <p14:tracePt t="16829" x="4951413" y="3883025"/>
          <p14:tracePt t="16831" x="4918075" y="3922713"/>
          <p14:tracePt t="16834" x="4894263" y="3963988"/>
          <p14:tracePt t="16835" x="4878388" y="3979863"/>
          <p14:tracePt t="16837" x="4854575" y="4019550"/>
          <p14:tracePt t="16839" x="4830763" y="4043363"/>
          <p14:tracePt t="16841" x="4806950" y="4075113"/>
          <p14:tracePt t="16843" x="4783138" y="4098925"/>
          <p14:tracePt t="16845" x="4767263" y="4130675"/>
          <p14:tracePt t="16847" x="4751388" y="4154488"/>
          <p14:tracePt t="16849" x="4727575" y="4178300"/>
          <p14:tracePt t="16851" x="4711700" y="4202113"/>
          <p14:tracePt t="16853" x="4687888" y="4225925"/>
          <p14:tracePt t="16855" x="4679950" y="4241800"/>
          <p14:tracePt t="16857" x="4664075" y="4265613"/>
          <p14:tracePt t="16859" x="4648200" y="4291013"/>
          <p14:tracePt t="16861" x="4632325" y="4306888"/>
          <p14:tracePt t="16864" x="4624388" y="4330700"/>
          <p14:tracePt t="16866" x="4616450" y="4346575"/>
          <p14:tracePt t="16867" x="4608513" y="4362450"/>
          <p14:tracePt t="16869" x="4592638" y="4378325"/>
          <p14:tracePt t="16871" x="4584700" y="4394200"/>
          <p14:tracePt t="16873" x="4559300" y="4418013"/>
          <p14:tracePt t="16875" x="4551363" y="4433888"/>
          <p14:tracePt t="16877" x="4535488" y="4449763"/>
          <p14:tracePt t="16879" x="4527550" y="4465638"/>
          <p14:tracePt t="16882" x="4511675" y="4497388"/>
          <p14:tracePt t="16884" x="4503738" y="4513263"/>
          <p14:tracePt t="16885" x="4479925" y="4529138"/>
          <p14:tracePt t="16887" x="4471988" y="4560888"/>
          <p14:tracePt t="16889" x="4456113" y="4576763"/>
          <p14:tracePt t="16891" x="4440238" y="4600575"/>
          <p14:tracePt t="16894" x="4424363" y="4624388"/>
          <p14:tracePt t="16895" x="4416425" y="4649788"/>
          <p14:tracePt t="16897" x="4392613" y="4673600"/>
          <p14:tracePt t="16899" x="4384675" y="4697413"/>
          <p14:tracePt t="16901" x="4360863" y="4713288"/>
          <p14:tracePt t="16903" x="4344988" y="4745038"/>
          <p14:tracePt t="16905" x="4329113" y="4768850"/>
          <p14:tracePt t="16907" x="4305300" y="4800600"/>
          <p14:tracePt t="16910" x="4289425" y="4824413"/>
          <p14:tracePt t="16911" x="4273550" y="4840288"/>
          <p14:tracePt t="16913" x="4265613" y="4864100"/>
          <p14:tracePt t="16915" x="4249738" y="4879975"/>
          <p14:tracePt t="16917" x="4233863" y="4903788"/>
          <p14:tracePt t="16919" x="4217988" y="4919663"/>
          <p14:tracePt t="16921" x="4200525" y="4943475"/>
          <p14:tracePt t="16924" x="4176713" y="4967288"/>
          <p14:tracePt t="16925" x="4168775" y="4984750"/>
          <p14:tracePt t="16927" x="4160838" y="5000625"/>
          <p14:tracePt t="16929" x="4144963" y="5008563"/>
          <p14:tracePt t="16932" x="4137025" y="5032375"/>
          <p14:tracePt t="16933" x="4121150" y="5040313"/>
          <p14:tracePt t="16935" x="4113213" y="5048250"/>
          <p14:tracePt t="16937" x="4097338" y="5064125"/>
          <p14:tracePt t="16939" x="4097338" y="5072063"/>
          <p14:tracePt t="16949" x="4065588" y="5095875"/>
          <p14:tracePt t="16949" x="4057650" y="5111750"/>
          <p14:tracePt t="16954" x="4049713" y="5119688"/>
          <p14:tracePt t="16957" x="4041775" y="5127625"/>
          <p14:tracePt t="16959" x="4033838" y="5135563"/>
          <p14:tracePt t="16963" x="4025900" y="5143500"/>
          <p14:tracePt t="16969" x="4017963" y="5151438"/>
          <p14:tracePt t="16973" x="4010025" y="5159375"/>
          <p14:tracePt t="16975" x="4002088" y="5159375"/>
          <p14:tracePt t="16977" x="4002088" y="5167313"/>
          <p14:tracePt t="16979" x="4002088" y="5175250"/>
          <p14:tracePt t="16981" x="3994150" y="5175250"/>
          <p14:tracePt t="16983" x="3994150" y="5183188"/>
          <p14:tracePt t="16985" x="3986213" y="5183188"/>
          <p14:tracePt t="16987" x="3986213" y="5191125"/>
          <p14:tracePt t="16989" x="3978275" y="5191125"/>
          <p14:tracePt t="16993" x="3970338" y="5199063"/>
          <p14:tracePt t="16995" x="3970338" y="5207000"/>
          <p14:tracePt t="16997" x="3962400" y="5207000"/>
          <p14:tracePt t="16999" x="3962400" y="5214938"/>
          <p14:tracePt t="17001" x="3954463" y="5214938"/>
          <p14:tracePt t="17005" x="3954463" y="5222875"/>
          <p14:tracePt t="17007" x="3946525" y="5222875"/>
          <p14:tracePt t="17012" x="3938588" y="5230813"/>
          <p14:tracePt t="17015" x="3938588" y="5238750"/>
          <p14:tracePt t="17017" x="3930650" y="5238750"/>
          <p14:tracePt t="17023" x="3930650" y="5246688"/>
          <p14:tracePt t="17025" x="3922713" y="5246688"/>
          <p14:tracePt t="17033" x="3914775" y="5246688"/>
          <p14:tracePt t="17041" x="3914775" y="5254625"/>
          <p14:tracePt t="17053" x="3906838" y="5254625"/>
          <p14:tracePt t="17080" x="3898900" y="5254625"/>
          <p14:tracePt t="17087" x="3890963" y="5254625"/>
          <p14:tracePt t="17095" x="3890963" y="5262563"/>
          <p14:tracePt t="17098" x="3883025" y="5262563"/>
          <p14:tracePt t="17101" x="3875088" y="5262563"/>
          <p14:tracePt t="17107" x="3867150" y="5262563"/>
          <p14:tracePt t="17115" x="3859213" y="5262563"/>
          <p14:tracePt t="17125" x="3851275" y="5262563"/>
          <p14:tracePt t="17129" x="3843338" y="5262563"/>
          <p14:tracePt t="17139" x="3833813" y="5262563"/>
          <p14:tracePt t="17150" x="3825875" y="5262563"/>
          <p14:tracePt t="17155" x="3817938" y="5262563"/>
          <p14:tracePt t="17159" x="3810000" y="5262563"/>
          <p14:tracePt t="17161" x="3802063" y="5262563"/>
          <p14:tracePt t="17165" x="3786188" y="5254625"/>
          <p14:tracePt t="17167" x="3778250" y="5254625"/>
          <p14:tracePt t="17169" x="3770313" y="5254625"/>
          <p14:tracePt t="17171" x="3754438" y="5254625"/>
          <p14:tracePt t="17173" x="3746500" y="5254625"/>
          <p14:tracePt t="17175" x="3730625" y="5246688"/>
          <p14:tracePt t="17177" x="3714750" y="5246688"/>
          <p14:tracePt t="17179" x="3698875" y="5238750"/>
          <p14:tracePt t="17181" x="3683000" y="5238750"/>
          <p14:tracePt t="17183" x="3667125" y="5238750"/>
          <p14:tracePt t="17185" x="3651250" y="5230813"/>
          <p14:tracePt t="17188" x="3635375" y="5230813"/>
          <p14:tracePt t="17189" x="3611563" y="5230813"/>
          <p14:tracePt t="17192" x="3595688" y="5230813"/>
          <p14:tracePt t="17195" x="3563938" y="5230813"/>
          <p14:tracePt t="17197" x="3540125" y="5230813"/>
          <p14:tracePt t="17199" x="3524250" y="5230813"/>
          <p14:tracePt t="17201" x="3516313" y="5230813"/>
          <p14:tracePt t="17203" x="3492500" y="5222875"/>
          <p14:tracePt t="17205" x="3476625" y="5222875"/>
          <p14:tracePt t="17207" x="3467100" y="5222875"/>
          <p14:tracePt t="17209" x="3451225" y="5222875"/>
          <p14:tracePt t="17211" x="3435350" y="5222875"/>
          <p14:tracePt t="17214" x="3419475" y="5222875"/>
          <p14:tracePt t="17215" x="3403600" y="5222875"/>
          <p14:tracePt t="17217" x="3395663" y="5222875"/>
          <p14:tracePt t="17219" x="3387725" y="5222875"/>
          <p14:tracePt t="17221" x="3371850" y="5222875"/>
          <p14:tracePt t="17224" x="3363913" y="5222875"/>
          <p14:tracePt t="17227" x="3348038" y="5214938"/>
          <p14:tracePt t="17231" x="3340100" y="5214938"/>
          <p14:tracePt t="17233" x="3332163" y="5214938"/>
          <p14:tracePt t="17235" x="3324225" y="5214938"/>
          <p14:tracePt t="17240" x="3316288" y="5214938"/>
          <p14:tracePt t="17246" x="3308350" y="5214938"/>
          <p14:tracePt t="17271" x="3300413" y="5214938"/>
          <p14:tracePt t="17524" x="3308350" y="5214938"/>
          <p14:tracePt t="17530" x="3316288" y="5214938"/>
          <p14:tracePt t="17535" x="3324225" y="5214938"/>
          <p14:tracePt t="17537" x="3332163" y="5214938"/>
          <p14:tracePt t="17541" x="3340100" y="5214938"/>
          <p14:tracePt t="17547" x="3348038" y="5214938"/>
          <p14:tracePt t="17551" x="3363913" y="5214938"/>
          <p14:tracePt t="17557" x="3371850" y="5214938"/>
          <p14:tracePt t="17563" x="3379788" y="5214938"/>
          <p14:tracePt t="17565" x="3387725" y="5214938"/>
          <p14:tracePt t="17571" x="3395663" y="5214938"/>
          <p14:tracePt t="17580" x="3403600" y="5214938"/>
          <p14:tracePt t="17589" x="3411538" y="5214938"/>
          <p14:tracePt t="17596" x="3419475" y="5214938"/>
          <p14:tracePt t="17607" x="3427413" y="5214938"/>
          <p14:tracePt t="17619" x="3435350" y="5214938"/>
          <p14:tracePt t="17627" x="3443288" y="5214938"/>
          <p14:tracePt t="17633" x="3451225" y="5214938"/>
          <p14:tracePt t="17641" x="3459163" y="5214938"/>
          <p14:tracePt t="17647" x="3467100" y="5214938"/>
          <p14:tracePt t="17657" x="3476625" y="5214938"/>
          <p14:tracePt t="17663" x="3484563" y="5214938"/>
          <p14:tracePt t="17679" x="3492500" y="5214938"/>
          <p14:tracePt t="25824" x="3476625" y="5214938"/>
          <p14:tracePt t="25827" x="3451225" y="5222875"/>
          <p14:tracePt t="25829" x="3419475" y="5238750"/>
          <p14:tracePt t="25831" x="3387725" y="5246688"/>
          <p14:tracePt t="25833" x="3332163" y="5262563"/>
          <p14:tracePt t="25834" x="3276600" y="5278438"/>
          <p14:tracePt t="25836" x="3205163" y="5302250"/>
          <p14:tracePt t="25838" x="3133725" y="5327650"/>
          <p14:tracePt t="25840" x="3052763" y="5343525"/>
          <p14:tracePt t="25842" x="2973388" y="5375275"/>
          <p14:tracePt t="25844" x="2894013" y="5399088"/>
          <p14:tracePt t="25846" x="2806700" y="5422900"/>
          <p14:tracePt t="25848" x="2717800" y="5454650"/>
          <p14:tracePt t="25850" x="2606675" y="5486400"/>
          <p14:tracePt t="25852" x="2551113" y="5502275"/>
          <p14:tracePt t="25854" x="2463800" y="5526088"/>
          <p14:tracePt t="25856" x="2374900" y="5565775"/>
          <p14:tracePt t="25858" x="2287588" y="5589588"/>
          <p14:tracePt t="25860" x="2160588" y="5653088"/>
          <p14:tracePt t="25862" x="2105025" y="5670550"/>
          <p14:tracePt t="25864" x="2025650" y="5702300"/>
          <p14:tracePt t="25866" x="1936750" y="5734050"/>
          <p14:tracePt t="25868" x="1857375" y="5773738"/>
          <p14:tracePt t="25870" x="1778000" y="5805488"/>
          <p14:tracePt t="25872" x="1714500" y="5837238"/>
          <p14:tracePt t="25874" x="1641475" y="5868988"/>
          <p14:tracePt t="25876" x="1577975" y="5900738"/>
          <p14:tracePt t="25879" x="1522413" y="5932488"/>
          <p14:tracePt t="25880" x="1450975" y="5964238"/>
          <p14:tracePt t="25882" x="1403350" y="5980113"/>
          <p14:tracePt t="25884" x="1355725" y="6013450"/>
          <p14:tracePt t="25886" x="1308100" y="6037263"/>
          <p14:tracePt t="25888" x="1274763" y="6061075"/>
          <p14:tracePt t="25890" x="1227138" y="6084888"/>
          <p14:tracePt t="25892" x="1211263" y="6092825"/>
          <p14:tracePt t="25894" x="1179513" y="6108700"/>
          <p14:tracePt t="25896" x="1155700" y="6124575"/>
          <p14:tracePt t="25899" x="1139825" y="6132513"/>
          <p14:tracePt t="25900" x="1123950" y="6148388"/>
          <p14:tracePt t="25902" x="1100138" y="6156325"/>
          <p14:tracePt t="25904" x="1092200" y="6164263"/>
          <p14:tracePt t="25906" x="1084263" y="6172200"/>
          <p14:tracePt t="25908" x="1068388" y="6180138"/>
          <p14:tracePt t="25910" x="1068388" y="6188075"/>
          <p14:tracePt t="25912" x="1060450" y="6196013"/>
          <p14:tracePt t="25914" x="1052513" y="6196013"/>
          <p14:tracePt t="25916" x="1052513" y="6203950"/>
          <p14:tracePt t="25922" x="1044575" y="6211888"/>
          <p14:tracePt t="25986" x="1036638" y="6219825"/>
          <p14:tracePt t="25994" x="1028700" y="6219825"/>
          <p14:tracePt t="25997" x="1020763" y="6227763"/>
          <p14:tracePt t="26002" x="1012825" y="6227763"/>
          <p14:tracePt t="26004" x="1012825" y="6235700"/>
          <p14:tracePt t="26006" x="1004888" y="6235700"/>
          <p14:tracePt t="26010" x="996950" y="6243638"/>
          <p14:tracePt t="26013" x="989013" y="6251575"/>
          <p14:tracePt t="26014" x="989013" y="6259513"/>
          <p14:tracePt t="26016" x="981075" y="6259513"/>
          <p14:tracePt t="26018" x="981075" y="6267450"/>
          <p14:tracePt t="26020" x="973138" y="6275388"/>
          <p14:tracePt t="26022" x="965200" y="6283325"/>
          <p14:tracePt t="26026" x="957263" y="6299200"/>
          <p14:tracePt t="26033" x="949325" y="6315075"/>
          <p14:tracePt t="26034" x="941388" y="6323013"/>
          <p14:tracePt t="26036" x="933450" y="6330950"/>
          <p14:tracePt t="26038" x="925513" y="6338888"/>
          <p14:tracePt t="26040" x="917575" y="6348413"/>
          <p14:tracePt t="26042" x="917575" y="6356350"/>
          <p14:tracePt t="26044" x="908050" y="6364288"/>
          <p14:tracePt t="26046" x="900113" y="6372225"/>
          <p14:tracePt t="26049" x="900113" y="6380163"/>
          <p14:tracePt t="26051" x="884238" y="6396038"/>
          <p14:tracePt t="26052" x="884238" y="6403975"/>
          <p14:tracePt t="26054" x="876300" y="6419850"/>
          <p14:tracePt t="26056" x="868363" y="6427788"/>
          <p14:tracePt t="26058" x="852488" y="6435725"/>
          <p14:tracePt t="26060" x="844550" y="6451600"/>
          <p14:tracePt t="26063" x="828675" y="6467475"/>
          <p14:tracePt t="26065" x="820738" y="6483350"/>
          <p14:tracePt t="26066" x="804863" y="6491288"/>
          <p14:tracePt t="26068" x="788988" y="6499225"/>
          <p14:tracePt t="26070" x="773113" y="6515100"/>
          <p14:tracePt t="26072" x="757238" y="6523038"/>
          <p14:tracePt t="26074" x="733425" y="6530975"/>
          <p14:tracePt t="26076" x="709613" y="6546850"/>
          <p14:tracePt t="26079" x="685800" y="6554788"/>
          <p14:tracePt t="26080" x="661988" y="6562725"/>
          <p14:tracePt t="26082" x="622300" y="6570663"/>
          <p14:tracePt t="26084" x="590550" y="6586538"/>
          <p14:tracePt t="26086" x="550863" y="6586538"/>
          <p14:tracePt t="26088" x="501650" y="6594475"/>
          <p14:tracePt t="26090" x="446088" y="6594475"/>
          <p14:tracePt t="26092" x="390525" y="6602413"/>
          <p14:tracePt t="26094" x="327025" y="6602413"/>
          <p14:tracePt t="26096" x="263525" y="6602413"/>
          <p14:tracePt t="26098" x="200025" y="6602413"/>
          <p14:tracePt t="26100" x="127000" y="6586538"/>
          <p14:tracePt t="26102" x="39688" y="65547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2"/>
          </p:nvPr>
        </p:nvSpPr>
        <p:spPr bwMode="auto">
          <a:xfrm>
            <a:off x="667358" y="1852612"/>
            <a:ext cx="8054975" cy="315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Objective: demonstrate causal relationship in target population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ea typeface="ＭＳ Ｐゴシック" panose="020B0600070205080204" pitchFamily="34" charset="-128"/>
              </a:rPr>
              <a:t>Cause: factors affecting participation and outcomes simultaneously.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ea typeface="ＭＳ Ｐゴシック" panose="020B0600070205080204" pitchFamily="34" charset="-128"/>
              </a:rPr>
              <a:t>Solution: random sub-sample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ea typeface="ＭＳ Ｐゴシック" panose="020B0600070205080204" pitchFamily="34" charset="-128"/>
              </a:rPr>
              <a:t>Problem: not usually practical – selection bias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ea typeface="ＭＳ Ｐゴシック" panose="020B0600070205080204" pitchFamily="34" charset="-128"/>
              </a:rPr>
              <a:t>Why? Ethical concerns, practical concerns, accrual status and strategies…</a:t>
            </a:r>
          </a:p>
          <a:p>
            <a:pPr lvl="2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ea typeface="ＭＳ Ｐゴシック" panose="020B0600070205080204" pitchFamily="34" charset="-128"/>
              </a:rPr>
              <a:t>Clinical trials: difficult to generalize</a:t>
            </a:r>
          </a:p>
          <a:p>
            <a:pPr lvl="2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ea typeface="ＭＳ Ｐゴシック" panose="020B0600070205080204" pitchFamily="34" charset="-128"/>
              </a:rPr>
              <a:t>Pragmatic trials: high heterogeneity, wider spectrum thus larger potential bias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ea typeface="ＭＳ Ｐゴシック" panose="020B0600070205080204" pitchFamily="34" charset="-128"/>
              </a:rPr>
              <a:t>Challenge: randomization does not solve selection bias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038871" y="1236174"/>
            <a:ext cx="3760788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External Validity and Result Generalization</a:t>
            </a:r>
          </a:p>
        </p:txBody>
      </p:sp>
      <p:sp>
        <p:nvSpPr>
          <p:cNvPr id="8196" name="Slide Number Placeholder 2"/>
          <p:cNvSpPr>
            <a:spLocks noGrp="1"/>
          </p:cNvSpPr>
          <p:nvPr>
            <p:ph type="sldNum" sz="quarter" idx="16"/>
          </p:nvPr>
        </p:nvSpPr>
        <p:spPr bwMode="auto">
          <a:xfrm>
            <a:off x="6629400" y="636432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F9DEE4-26AB-462E-9B65-A50ABEF33157}" type="slidenum">
              <a:rPr lang="en-US" altLang="en-US" smtClean="0">
                <a:solidFill>
                  <a:srgbClr val="898989"/>
                </a:solidFill>
              </a:rPr>
              <a:pPr/>
              <a:t>4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7339" y="6199792"/>
            <a:ext cx="1376127" cy="137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C224257-7A29-4D39-8B3B-CF3A106F720C}"/>
              </a:ext>
            </a:extLst>
          </p:cNvPr>
          <p:cNvSpPr/>
          <p:nvPr/>
        </p:nvSpPr>
        <p:spPr>
          <a:xfrm>
            <a:off x="5478416" y="4807383"/>
            <a:ext cx="1835522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Omitted Variables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B8503C-F68F-4BBE-99A4-885890F9C42B}"/>
              </a:ext>
            </a:extLst>
          </p:cNvPr>
          <p:cNvSpPr/>
          <p:nvPr/>
        </p:nvSpPr>
        <p:spPr>
          <a:xfrm>
            <a:off x="3993584" y="5973246"/>
            <a:ext cx="1424267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Participation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3C3EB10-74BB-4210-B7F9-12020FCEC786}"/>
              </a:ext>
            </a:extLst>
          </p:cNvPr>
          <p:cNvCxnSpPr>
            <a:cxnSpLocks/>
          </p:cNvCxnSpPr>
          <p:nvPr/>
        </p:nvCxnSpPr>
        <p:spPr>
          <a:xfrm flipV="1">
            <a:off x="4694846" y="4952794"/>
            <a:ext cx="769166" cy="10128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9CBC424-16BA-4AEF-898D-C65D5521C943}"/>
              </a:ext>
            </a:extLst>
          </p:cNvPr>
          <p:cNvSpPr/>
          <p:nvPr/>
        </p:nvSpPr>
        <p:spPr>
          <a:xfrm>
            <a:off x="7142629" y="5964472"/>
            <a:ext cx="1180170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Endpoint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8FB21C4-9006-4FDF-88BF-2C6396C9B0C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315200" y="4953000"/>
            <a:ext cx="417515" cy="10114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F32D00D-4ACA-49F7-8E7E-540EC15CB5BF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 flipV="1">
            <a:off x="5417851" y="6102304"/>
            <a:ext cx="1724779" cy="8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173EB24-7648-4A9D-960A-E043EACF8209}"/>
              </a:ext>
            </a:extLst>
          </p:cNvPr>
          <p:cNvSpPr txBox="1"/>
          <p:nvPr/>
        </p:nvSpPr>
        <p:spPr>
          <a:xfrm>
            <a:off x="5934056" y="5794528"/>
            <a:ext cx="729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Derives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4674E88-10EF-4779-85B8-F9A09387F2D5}"/>
              </a:ext>
            </a:extLst>
          </p:cNvPr>
          <p:cNvSpPr txBox="1"/>
          <p:nvPr/>
        </p:nvSpPr>
        <p:spPr>
          <a:xfrm rot="18482823">
            <a:off x="4400293" y="5281990"/>
            <a:ext cx="1018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Association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8A01D22-846D-43DA-87E0-9F2533CCE3F8}"/>
              </a:ext>
            </a:extLst>
          </p:cNvPr>
          <p:cNvSpPr txBox="1"/>
          <p:nvPr/>
        </p:nvSpPr>
        <p:spPr>
          <a:xfrm rot="4022818">
            <a:off x="7246908" y="5304849"/>
            <a:ext cx="971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Risk Factor</a:t>
            </a:r>
          </a:p>
        </p:txBody>
      </p:sp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3392840-87E3-45EF-9AA7-D830991CE4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54" y="446208"/>
            <a:ext cx="3581400" cy="1062100"/>
          </a:xfrm>
          <a:prstGeom prst="rect">
            <a:avLst/>
          </a:prstGeom>
        </p:spPr>
      </p:pic>
      <p:pic>
        <p:nvPicPr>
          <p:cNvPr id="20" name="音訊 19">
            <a:hlinkClick r:id="" action="ppaction://media"/>
            <a:extLst>
              <a:ext uri="{FF2B5EF4-FFF2-40B4-BE49-F238E27FC236}">
                <a16:creationId xmlns:a16="http://schemas.microsoft.com/office/drawing/2014/main" id="{A287BAE0-541D-434D-8FCA-FE093D027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90"/>
    </mc:Choice>
    <mc:Fallback xmlns="">
      <p:transition spd="slow" advTm="7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57" x="7270750" y="2990850"/>
          <p14:tracePt t="22659" x="7270750" y="2998788"/>
          <p14:tracePt t="22661" x="7270750" y="3006725"/>
          <p14:tracePt t="22663" x="7262813" y="3022600"/>
          <p14:tracePt t="22665" x="7262813" y="3038475"/>
          <p14:tracePt t="22666" x="7254875" y="3062288"/>
          <p14:tracePt t="22669" x="7246938" y="3094038"/>
          <p14:tracePt t="22671" x="7231063" y="3141663"/>
          <p14:tracePt t="22673" x="7223125" y="3189288"/>
          <p14:tracePt t="22675" x="7207250" y="3228975"/>
          <p14:tracePt t="22677" x="7191375" y="3286125"/>
          <p14:tracePt t="22679" x="7175500" y="3357563"/>
          <p14:tracePt t="22681" x="7151688" y="3413125"/>
          <p14:tracePt t="22684" x="7126288" y="3492500"/>
          <p14:tracePt t="22685" x="7110413" y="3548063"/>
          <p14:tracePt t="22687" x="7078663" y="3613150"/>
          <p14:tracePt t="22688" x="7054850" y="3676650"/>
          <p14:tracePt t="22690" x="7015163" y="3748088"/>
          <p14:tracePt t="22692" x="6983413" y="3811588"/>
          <p14:tracePt t="22694" x="6951663" y="3883025"/>
          <p14:tracePt t="22696" x="6919913" y="3948113"/>
          <p14:tracePt t="22698" x="6872288" y="4011613"/>
          <p14:tracePt t="22700" x="6832600" y="4067175"/>
          <p14:tracePt t="22702" x="6792913" y="4130675"/>
          <p14:tracePt t="22705" x="6759575" y="4186238"/>
          <p14:tracePt t="22706" x="6711950" y="4241800"/>
          <p14:tracePt t="22710" x="6664325" y="4291013"/>
          <p14:tracePt t="22710" x="6624638" y="4338638"/>
          <p14:tracePt t="22712" x="6584950" y="4394200"/>
          <p14:tracePt t="22714" x="6545263" y="4441825"/>
          <p14:tracePt t="22716" x="6513513" y="4465638"/>
          <p14:tracePt t="22718" x="6473825" y="4505325"/>
          <p14:tracePt t="22720" x="6426200" y="4545013"/>
          <p14:tracePt t="22722" x="6376988" y="4600575"/>
          <p14:tracePt t="22724" x="6361113" y="4616450"/>
          <p14:tracePt t="22726" x="6321425" y="4649788"/>
          <p14:tracePt t="22728" x="6289675" y="4673600"/>
          <p14:tracePt t="22730" x="6265863" y="4697413"/>
          <p14:tracePt t="22732" x="6234113" y="4721225"/>
          <p14:tracePt t="22734" x="6218238" y="4737100"/>
          <p14:tracePt t="22736" x="6202363" y="4752975"/>
          <p14:tracePt t="22738" x="6170613" y="4776788"/>
          <p14:tracePt t="22741" x="6162675" y="4784725"/>
          <p14:tracePt t="22742" x="6146800" y="4800600"/>
          <p14:tracePt t="22744" x="6130925" y="4808538"/>
          <p14:tracePt t="22746" x="6122988" y="4816475"/>
          <p14:tracePt t="22748" x="6107113" y="4824413"/>
          <p14:tracePt t="22750" x="6099175" y="4840288"/>
          <p14:tracePt t="22752" x="6091238" y="4848225"/>
          <p14:tracePt t="22755" x="6091238" y="4856163"/>
          <p14:tracePt t="22756" x="6083300" y="4864100"/>
          <p14:tracePt t="22758" x="6075363" y="4864100"/>
          <p14:tracePt t="22761" x="6075363" y="4879975"/>
          <p14:tracePt t="22762" x="6067425" y="4887913"/>
          <p14:tracePt t="22764" x="6067425" y="4895850"/>
          <p14:tracePt t="22766" x="6067425" y="4903788"/>
          <p14:tracePt t="22768" x="6059488" y="4911725"/>
          <p14:tracePt t="22770" x="6059488" y="4919663"/>
          <p14:tracePt t="22772" x="6051550" y="4935538"/>
          <p14:tracePt t="22774" x="6043613" y="4943475"/>
          <p14:tracePt t="22776" x="6034088" y="4959350"/>
          <p14:tracePt t="22778" x="6026150" y="4984750"/>
          <p14:tracePt t="22780" x="6026150" y="5000625"/>
          <p14:tracePt t="22782" x="6010275" y="5024438"/>
          <p14:tracePt t="22784" x="6002338" y="5040313"/>
          <p14:tracePt t="22786" x="5994400" y="5064125"/>
          <p14:tracePt t="22788" x="5978525" y="5095875"/>
          <p14:tracePt t="22791" x="5954713" y="5119688"/>
          <p14:tracePt t="22793" x="5946775" y="5151438"/>
          <p14:tracePt t="22794" x="5922963" y="5175250"/>
          <p14:tracePt t="22796" x="5899150" y="5199063"/>
          <p14:tracePt t="22798" x="5883275" y="5238750"/>
          <p14:tracePt t="22800" x="5859463" y="5270500"/>
          <p14:tracePt t="22802" x="5827713" y="5302250"/>
          <p14:tracePt t="22805" x="5811838" y="5335588"/>
          <p14:tracePt t="22806" x="5780088" y="5359400"/>
          <p14:tracePt t="22809" x="5748338" y="5399088"/>
          <p14:tracePt t="22810" x="5724525" y="5430838"/>
          <p14:tracePt t="22812" x="5692775" y="5462588"/>
          <p14:tracePt t="22814" x="5651500" y="5486400"/>
          <p14:tracePt t="22816" x="5611813" y="5518150"/>
          <p14:tracePt t="22818" x="5588000" y="5549900"/>
          <p14:tracePt t="22820" x="5548313" y="5589588"/>
          <p14:tracePt t="22823" x="5500688" y="5621338"/>
          <p14:tracePt t="22825" x="5461000" y="5645150"/>
          <p14:tracePt t="22826" x="5421313" y="5670550"/>
          <p14:tracePt t="22828" x="5397500" y="5694363"/>
          <p14:tracePt t="22830" x="5349875" y="5726113"/>
          <p14:tracePt t="22832" x="5310188" y="5749925"/>
          <p14:tracePt t="22834" x="5268913" y="5773738"/>
          <p14:tracePt t="22836" x="5237163" y="5789613"/>
          <p14:tracePt t="22838" x="5197475" y="5813425"/>
          <p14:tracePt t="22840" x="5157788" y="5837238"/>
          <p14:tracePt t="22842" x="5118100" y="5861050"/>
          <p14:tracePt t="22844" x="5086350" y="5876925"/>
          <p14:tracePt t="22846" x="5062538" y="5884863"/>
          <p14:tracePt t="22848" x="5022850" y="5900738"/>
          <p14:tracePt t="22850" x="4999038" y="5908675"/>
          <p14:tracePt t="22852" x="4967288" y="5924550"/>
          <p14:tracePt t="22855" x="4951413" y="5924550"/>
          <p14:tracePt t="22856" x="4918075" y="5940425"/>
          <p14:tracePt t="22858" x="4902200" y="5948363"/>
          <p14:tracePt t="22860" x="4886325" y="5948363"/>
          <p14:tracePt t="22862" x="4870450" y="5956300"/>
          <p14:tracePt t="22864" x="4854575" y="5964238"/>
          <p14:tracePt t="22866" x="4846638" y="5972175"/>
          <p14:tracePt t="22871" x="4830763" y="5972175"/>
          <p14:tracePt t="22872" x="4830763" y="5980113"/>
          <p14:tracePt t="22874" x="4822825" y="5980113"/>
          <p14:tracePt t="22882" x="4814888" y="5988050"/>
          <p14:tracePt t="22892" x="4806950" y="5995988"/>
          <p14:tracePt t="22896" x="4806950" y="6005513"/>
          <p14:tracePt t="22902" x="4806950" y="6013450"/>
          <p14:tracePt t="22908" x="4799013" y="6013450"/>
          <p14:tracePt t="22909" x="4799013" y="6029325"/>
          <p14:tracePt t="22912" x="4791075" y="6037263"/>
          <p14:tracePt t="22916" x="4791075" y="6045200"/>
          <p14:tracePt t="22918" x="4783138" y="6045200"/>
          <p14:tracePt t="22921" x="4775200" y="6053138"/>
          <p14:tracePt t="22922" x="4775200" y="6061075"/>
          <p14:tracePt t="22924" x="4775200" y="6069013"/>
          <p14:tracePt t="22926" x="4767263" y="6069013"/>
          <p14:tracePt t="22928" x="4767263" y="6076950"/>
          <p14:tracePt t="22931" x="4759325" y="6084888"/>
          <p14:tracePt t="22932" x="4751388" y="6084888"/>
          <p14:tracePt t="22934" x="4751388" y="6092825"/>
          <p14:tracePt t="22936" x="4743450" y="6092825"/>
          <p14:tracePt t="22940" x="4743450" y="6100763"/>
          <p14:tracePt t="22942" x="4735513" y="6100763"/>
          <p14:tracePt t="22958" x="4711700" y="6116638"/>
          <p14:tracePt t="22962" x="4703763" y="6124575"/>
          <p14:tracePt t="22970" x="4695825" y="6124575"/>
          <p14:tracePt t="22983" x="4687888" y="6132513"/>
          <p14:tracePt t="22991" x="4679950" y="6132513"/>
          <p14:tracePt t="22996" x="4679950" y="6140450"/>
          <p14:tracePt t="23001" x="4672013" y="6140450"/>
          <p14:tracePt t="23006" x="4672013" y="6148388"/>
          <p14:tracePt t="23009" x="4664075" y="6156325"/>
          <p14:tracePt t="23013" x="4656138" y="6164263"/>
          <p14:tracePt t="23015" x="4648200" y="6164263"/>
          <p14:tracePt t="23017" x="4648200" y="6172200"/>
          <p14:tracePt t="23018" x="4640263" y="6172200"/>
          <p14:tracePt t="23021" x="4632325" y="6180138"/>
          <p14:tracePt t="23023" x="4624388" y="6196013"/>
          <p14:tracePt t="23024" x="4616450" y="6196013"/>
          <p14:tracePt t="23026" x="4608513" y="6203950"/>
          <p14:tracePt t="23028" x="4600575" y="6211888"/>
          <p14:tracePt t="23030" x="4592638" y="6219825"/>
          <p14:tracePt t="23032" x="4584700" y="6219825"/>
          <p14:tracePt t="23034" x="4576763" y="6227763"/>
          <p14:tracePt t="23036" x="4567238" y="6235700"/>
          <p14:tracePt t="23039" x="4559300" y="6235700"/>
          <p14:tracePt t="23041" x="4551363" y="6243638"/>
          <p14:tracePt t="23042" x="4543425" y="6243638"/>
          <p14:tracePt t="23044" x="4535488" y="6259513"/>
          <p14:tracePt t="23046" x="4527550" y="6259513"/>
          <p14:tracePt t="23050" x="4519613" y="6267450"/>
          <p14:tracePt t="23052" x="4511675" y="6267450"/>
          <p14:tracePt t="23057" x="4503738" y="6267450"/>
          <p14:tracePt t="23062" x="4495800" y="6275388"/>
          <p14:tracePt t="23136" x="4495800" y="6283325"/>
          <p14:tracePt t="23142" x="4487863" y="6283325"/>
          <p14:tracePt t="23148" x="4487863" y="6291263"/>
          <p14:tracePt t="23152" x="4479925" y="6291263"/>
          <p14:tracePt t="23158" x="4471988" y="6291263"/>
          <p14:tracePt t="23162" x="4471988" y="6299200"/>
          <p14:tracePt t="23174" x="4464050" y="6299200"/>
          <p14:tracePt t="23253" x="4456113" y="6307138"/>
          <p14:tracePt t="23259" x="4456113" y="6315075"/>
          <p14:tracePt t="23261" x="4448175" y="6315075"/>
          <p14:tracePt t="23265" x="4440238" y="6315075"/>
          <p14:tracePt t="23273" x="4440238" y="6323013"/>
          <p14:tracePt t="23281" x="4432300" y="6323013"/>
          <p14:tracePt t="25175" x="4440238" y="6323013"/>
          <p14:tracePt t="25181" x="4448175" y="6323013"/>
          <p14:tracePt t="25193" x="4456113" y="6323013"/>
          <p14:tracePt t="25199" x="4464050" y="6323013"/>
          <p14:tracePt t="25207" x="4471988" y="6323013"/>
          <p14:tracePt t="25209" x="4479925" y="6323013"/>
          <p14:tracePt t="25217" x="4487863" y="6323013"/>
          <p14:tracePt t="25225" x="4495800" y="6323013"/>
          <p14:tracePt t="25240" x="4503738" y="6323013"/>
          <p14:tracePt t="25263" x="4511675" y="6323013"/>
          <p14:tracePt t="25281" x="4519613" y="6323013"/>
          <p14:tracePt t="25297" x="4527550" y="6323013"/>
          <p14:tracePt t="25309" x="4535488" y="6323013"/>
          <p14:tracePt t="25316" x="4543425" y="6323013"/>
          <p14:tracePt t="25321" x="4551363" y="6323013"/>
          <p14:tracePt t="25342" x="4559300" y="6323013"/>
          <p14:tracePt t="25441" x="4567238" y="6323013"/>
          <p14:tracePt t="27091" x="4576763" y="6323013"/>
          <p14:tracePt t="27093" x="4576763" y="6315075"/>
          <p14:tracePt t="27095" x="4584700" y="6315075"/>
          <p14:tracePt t="27101" x="4592638" y="6315075"/>
          <p14:tracePt t="27106" x="4600575" y="6315075"/>
          <p14:tracePt t="27109" x="4608513" y="6315075"/>
          <p14:tracePt t="27111" x="4616450" y="6307138"/>
          <p14:tracePt t="27115" x="4624388" y="6307138"/>
          <p14:tracePt t="27117" x="4632325" y="6307138"/>
          <p14:tracePt t="27121" x="4640263" y="6307138"/>
          <p14:tracePt t="27123" x="4648200" y="6307138"/>
          <p14:tracePt t="27127" x="4656138" y="6307138"/>
          <p14:tracePt t="27128" x="4664075" y="6307138"/>
          <p14:tracePt t="27131" x="4672013" y="6307138"/>
          <p14:tracePt t="27133" x="4679950" y="6299200"/>
          <p14:tracePt t="27137" x="4687888" y="6299200"/>
          <p14:tracePt t="27141" x="4695825" y="6299200"/>
          <p14:tracePt t="27143" x="4703763" y="6299200"/>
          <p14:tracePt t="27147" x="4711700" y="6299200"/>
          <p14:tracePt t="27153" x="4719638" y="6299200"/>
          <p14:tracePt t="27157" x="4727575" y="6299200"/>
          <p14:tracePt t="27159" x="4735513" y="6299200"/>
          <p14:tracePt t="27163" x="4743450" y="6299200"/>
          <p14:tracePt t="27169" x="4751388" y="6299200"/>
          <p14:tracePt t="27174" x="4751388" y="6291263"/>
          <p14:tracePt t="27175" x="4759325" y="6291263"/>
          <p14:tracePt t="27177" x="4767263" y="6291263"/>
          <p14:tracePt t="27181" x="4775200" y="6291263"/>
          <p14:tracePt t="27185" x="4783138" y="6291263"/>
          <p14:tracePt t="27189" x="4799013" y="6291263"/>
          <p14:tracePt t="27193" x="4806950" y="6291263"/>
          <p14:tracePt t="27195" x="4814888" y="6291263"/>
          <p14:tracePt t="27197" x="4822825" y="6291263"/>
          <p14:tracePt t="27199" x="4830763" y="6291263"/>
          <p14:tracePt t="27203" x="4846638" y="6291263"/>
          <p14:tracePt t="27206" x="4854575" y="6291263"/>
          <p14:tracePt t="27209" x="4870450" y="6291263"/>
          <p14:tracePt t="27211" x="4886325" y="6283325"/>
          <p14:tracePt t="27213" x="4894263" y="6283325"/>
          <p14:tracePt t="27215" x="4902200" y="6283325"/>
          <p14:tracePt t="27217" x="4918075" y="6283325"/>
          <p14:tracePt t="27218" x="4926013" y="6283325"/>
          <p14:tracePt t="27221" x="4943475" y="6283325"/>
          <p14:tracePt t="27223" x="4951413" y="6283325"/>
          <p14:tracePt t="27225" x="4967288" y="6283325"/>
          <p14:tracePt t="27227" x="4983163" y="6283325"/>
          <p14:tracePt t="27229" x="4991100" y="6283325"/>
          <p14:tracePt t="27231" x="5006975" y="6283325"/>
          <p14:tracePt t="27233" x="5014913" y="6283325"/>
          <p14:tracePt t="27235" x="5038725" y="6283325"/>
          <p14:tracePt t="27237" x="5046663" y="6283325"/>
          <p14:tracePt t="27239" x="5062538" y="6283325"/>
          <p14:tracePt t="27241" x="5070475" y="6283325"/>
          <p14:tracePt t="27243" x="5086350" y="6283325"/>
          <p14:tracePt t="27245" x="5102225" y="6283325"/>
          <p14:tracePt t="27246" x="5110163" y="6283325"/>
          <p14:tracePt t="27248" x="5118100" y="6283325"/>
          <p14:tracePt t="27251" x="5133975" y="6283325"/>
          <p14:tracePt t="27252" x="5141913" y="6283325"/>
          <p14:tracePt t="27256" x="5149850" y="6283325"/>
          <p14:tracePt t="27257" x="5157788" y="6283325"/>
          <p14:tracePt t="27259" x="5173663" y="6283325"/>
          <p14:tracePt t="27260" x="5181600" y="6283325"/>
          <p14:tracePt t="27263" x="5189538" y="6275388"/>
          <p14:tracePt t="27265" x="5205413" y="6275388"/>
          <p14:tracePt t="27268" x="5213350" y="6275388"/>
          <p14:tracePt t="27271" x="5221288" y="6275388"/>
          <p14:tracePt t="27277" x="5229225" y="6275388"/>
          <p14:tracePt t="27279" x="5237163" y="6275388"/>
          <p14:tracePt t="27287" x="5245100" y="6275388"/>
          <p14:tracePt t="27297" x="5253038" y="6275388"/>
          <p14:tracePt t="27321" x="5260975" y="6275388"/>
          <p14:tracePt t="27329" x="5268913" y="6275388"/>
          <p14:tracePt t="27333" x="5268913" y="6267450"/>
          <p14:tracePt t="27345" x="5276850" y="6259513"/>
          <p14:tracePt t="27353" x="5284788" y="6259513"/>
          <p14:tracePt t="27361" x="5292725" y="6259513"/>
          <p14:tracePt t="27364" x="5300663" y="6259513"/>
          <p14:tracePt t="27366" x="5300663" y="6251575"/>
          <p14:tracePt t="27371" x="5310188" y="6251575"/>
          <p14:tracePt t="27376" x="5318125" y="6251575"/>
          <p14:tracePt t="27381" x="5326063" y="6251575"/>
          <p14:tracePt t="27385" x="5334000" y="6243638"/>
          <p14:tracePt t="27389" x="5341938" y="6243638"/>
          <p14:tracePt t="27392" x="5349875" y="6243638"/>
          <p14:tracePt t="27396" x="5357813" y="6235700"/>
          <p14:tracePt t="27401" x="5365750" y="6235700"/>
          <p14:tracePt t="27403" x="5365750" y="6227763"/>
          <p14:tracePt t="27405" x="5373688" y="6227763"/>
          <p14:tracePt t="27408" x="5381625" y="6227763"/>
          <p14:tracePt t="27412" x="5389563" y="6219825"/>
          <p14:tracePt t="27414" x="5397500" y="6219825"/>
          <p14:tracePt t="27418" x="5405438" y="6219825"/>
          <p14:tracePt t="27424" x="5413375" y="6211888"/>
          <p14:tracePt t="27428" x="5421313" y="6211888"/>
          <p14:tracePt t="27433" x="5429250" y="6203950"/>
          <p14:tracePt t="27434" x="5437188" y="6203950"/>
          <p14:tracePt t="27438" x="5445125" y="6196013"/>
          <p14:tracePt t="27442" x="5445125" y="6188075"/>
          <p14:tracePt t="27445" x="5453063" y="6188075"/>
          <p14:tracePt t="27450" x="5461000" y="6180138"/>
          <p14:tracePt t="27455" x="5468938" y="6180138"/>
          <p14:tracePt t="27460" x="5468938" y="6172200"/>
          <p14:tracePt t="27464" x="5476875" y="6172200"/>
          <p14:tracePt t="27473" x="5476875" y="6164263"/>
          <p14:tracePt t="27478" x="5476875" y="6156325"/>
          <p14:tracePt t="27518" x="5476875" y="6148388"/>
          <p14:tracePt t="27539" x="5476875" y="6140450"/>
          <p14:tracePt t="27544" x="5476875" y="6132513"/>
          <p14:tracePt t="27549" x="5476875" y="6124575"/>
          <p14:tracePt t="27550" x="5468938" y="6124575"/>
          <p14:tracePt t="27552" x="5461000" y="6116638"/>
          <p14:tracePt t="27559" x="5453063" y="6108700"/>
          <p14:tracePt t="27563" x="5445125" y="6100763"/>
          <p14:tracePt t="27565" x="5437188" y="6100763"/>
          <p14:tracePt t="27567" x="5429250" y="6092825"/>
          <p14:tracePt t="27571" x="5421313" y="6092825"/>
          <p14:tracePt t="27572" x="5421313" y="6084888"/>
          <p14:tracePt t="27575" x="5413375" y="6084888"/>
          <p14:tracePt t="27576" x="5405438" y="6084888"/>
          <p14:tracePt t="27578" x="5397500" y="6076950"/>
          <p14:tracePt t="27580" x="5389563" y="6076950"/>
          <p14:tracePt t="27582" x="5381625" y="6069013"/>
          <p14:tracePt t="27584" x="5373688" y="6069013"/>
          <p14:tracePt t="27586" x="5365750" y="6069013"/>
          <p14:tracePt t="27588" x="5357813" y="6061075"/>
          <p14:tracePt t="27590" x="5341938" y="6061075"/>
          <p14:tracePt t="27592" x="5334000" y="6061075"/>
          <p14:tracePt t="27594" x="5318125" y="6053138"/>
          <p14:tracePt t="27596" x="5310188" y="6053138"/>
          <p14:tracePt t="27598" x="5292725" y="6045200"/>
          <p14:tracePt t="27600" x="5276850" y="6037263"/>
          <p14:tracePt t="27602" x="5268913" y="6037263"/>
          <p14:tracePt t="27606" x="5253038" y="6037263"/>
          <p14:tracePt t="27608" x="5229225" y="6029325"/>
          <p14:tracePt t="27610" x="5213350" y="6021388"/>
          <p14:tracePt t="27612" x="5189538" y="6021388"/>
          <p14:tracePt t="27614" x="5181600" y="6021388"/>
          <p14:tracePt t="27616" x="5173663" y="6013450"/>
          <p14:tracePt t="27618" x="5157788" y="6005513"/>
          <p14:tracePt t="27620" x="5141913" y="6005513"/>
          <p14:tracePt t="27622" x="5133975" y="5995988"/>
          <p14:tracePt t="27624" x="5126038" y="5995988"/>
          <p14:tracePt t="27626" x="5110163" y="5995988"/>
          <p14:tracePt t="27628" x="5102225" y="5995988"/>
          <p14:tracePt t="27630" x="5094288" y="5988050"/>
          <p14:tracePt t="27632" x="5086350" y="5988050"/>
          <p14:tracePt t="27634" x="5078413" y="5980113"/>
          <p14:tracePt t="27636" x="5070475" y="5980113"/>
          <p14:tracePt t="27639" x="5062538" y="5980113"/>
          <p14:tracePt t="27640" x="5054600" y="5980113"/>
          <p14:tracePt t="27642" x="5046663" y="5980113"/>
          <p14:tracePt t="27645" x="5046663" y="5972175"/>
          <p14:tracePt t="27646" x="5030788" y="5972175"/>
          <p14:tracePt t="27650" x="5022850" y="5972175"/>
          <p14:tracePt t="27652" x="5006975" y="5972175"/>
          <p14:tracePt t="27655" x="5006975" y="5964238"/>
          <p14:tracePt t="27657" x="4999038" y="5964238"/>
          <p14:tracePt t="27658" x="4991100" y="5964238"/>
          <p14:tracePt t="27660" x="4983163" y="5964238"/>
          <p14:tracePt t="27663" x="4975225" y="5964238"/>
          <p14:tracePt t="27664" x="4959350" y="5956300"/>
          <p14:tracePt t="27666" x="4951413" y="5956300"/>
          <p14:tracePt t="27668" x="4943475" y="5956300"/>
          <p14:tracePt t="27670" x="4926013" y="5948363"/>
          <p14:tracePt t="27673" x="4918075" y="5948363"/>
          <p14:tracePt t="27674" x="4910138" y="5948363"/>
          <p14:tracePt t="27676" x="4902200" y="5948363"/>
          <p14:tracePt t="27678" x="4886325" y="5948363"/>
          <p14:tracePt t="27680" x="4878388" y="5948363"/>
          <p14:tracePt t="27682" x="4870450" y="5948363"/>
          <p14:tracePt t="27684" x="4854575" y="5940425"/>
          <p14:tracePt t="27686" x="4846638" y="5940425"/>
          <p14:tracePt t="27688" x="4838700" y="5940425"/>
          <p14:tracePt t="27690" x="4822825" y="5940425"/>
          <p14:tracePt t="27692" x="4806950" y="5932488"/>
          <p14:tracePt t="27694" x="4791075" y="5932488"/>
          <p14:tracePt t="27696" x="4783138" y="5932488"/>
          <p14:tracePt t="27698" x="4775200" y="5932488"/>
          <p14:tracePt t="27700" x="4759325" y="5932488"/>
          <p14:tracePt t="27702" x="4751388" y="5932488"/>
          <p14:tracePt t="27705" x="4735513" y="5932488"/>
          <p14:tracePt t="27706" x="4719638" y="5932488"/>
          <p14:tracePt t="27708" x="4703763" y="5924550"/>
          <p14:tracePt t="27710" x="4695825" y="5924550"/>
          <p14:tracePt t="27713" x="4687888" y="5924550"/>
          <p14:tracePt t="27714" x="4672013" y="5924550"/>
          <p14:tracePt t="27716" x="4656138" y="5924550"/>
          <p14:tracePt t="27718" x="4648200" y="5916613"/>
          <p14:tracePt t="27720" x="4632325" y="5916613"/>
          <p14:tracePt t="27723" x="4624388" y="5916613"/>
          <p14:tracePt t="27724" x="4608513" y="5908675"/>
          <p14:tracePt t="27726" x="4600575" y="5908675"/>
          <p14:tracePt t="27729" x="4592638" y="5908675"/>
          <p14:tracePt t="27730" x="4576763" y="5908675"/>
          <p14:tracePt t="27732" x="4567238" y="5908675"/>
          <p14:tracePt t="27734" x="4559300" y="5908675"/>
          <p14:tracePt t="27736" x="4543425" y="5908675"/>
          <p14:tracePt t="27740" x="4535488" y="5908675"/>
          <p14:tracePt t="27742" x="4527550" y="5908675"/>
          <p14:tracePt t="27744" x="4519613" y="5908675"/>
          <p14:tracePt t="27746" x="4511675" y="5908675"/>
          <p14:tracePt t="27750" x="4503738" y="5908675"/>
          <p14:tracePt t="27752" x="4495800" y="5908675"/>
          <p14:tracePt t="27755" x="4487863" y="5908675"/>
          <p14:tracePt t="27758" x="4479925" y="5908675"/>
          <p14:tracePt t="27764" x="4471988" y="5908675"/>
          <p14:tracePt t="27768" x="4464050" y="5908675"/>
          <p14:tracePt t="27771" x="4456113" y="5908675"/>
          <p14:tracePt t="27776" x="4448175" y="5908675"/>
          <p14:tracePt t="27780" x="4440238" y="5908675"/>
          <p14:tracePt t="27784" x="4432300" y="5908675"/>
          <p14:tracePt t="27786" x="4424363" y="5908675"/>
          <p14:tracePt t="27790" x="4416425" y="5908675"/>
          <p14:tracePt t="27794" x="4408488" y="5908675"/>
          <p14:tracePt t="27800" x="4400550" y="5908675"/>
          <p14:tracePt t="27802" x="4392613" y="5908675"/>
          <p14:tracePt t="27806" x="4384675" y="5908675"/>
          <p14:tracePt t="27810" x="4376738" y="5908675"/>
          <p14:tracePt t="27814" x="4368800" y="5916613"/>
          <p14:tracePt t="27816" x="4360863" y="5916613"/>
          <p14:tracePt t="27821" x="4352925" y="5916613"/>
          <p14:tracePt t="27824" x="4344988" y="5924550"/>
          <p14:tracePt t="27828" x="4329113" y="5924550"/>
          <p14:tracePt t="27832" x="4321175" y="5924550"/>
          <p14:tracePt t="27834" x="4321175" y="5932488"/>
          <p14:tracePt t="27836" x="4305300" y="5940425"/>
          <p14:tracePt t="27840" x="4297363" y="5940425"/>
          <p14:tracePt t="27842" x="4289425" y="5948363"/>
          <p14:tracePt t="27845" x="4281488" y="5948363"/>
          <p14:tracePt t="27846" x="4273550" y="5948363"/>
          <p14:tracePt t="27850" x="4257675" y="5956300"/>
          <p14:tracePt t="27855" x="4249738" y="5964238"/>
          <p14:tracePt t="27856" x="4233863" y="5972175"/>
          <p14:tracePt t="27860" x="4225925" y="5972175"/>
          <p14:tracePt t="27862" x="4225925" y="5980113"/>
          <p14:tracePt t="27864" x="4217988" y="5980113"/>
          <p14:tracePt t="27867" x="4210050" y="5988050"/>
          <p14:tracePt t="27869" x="4200525" y="5988050"/>
          <p14:tracePt t="27874" x="4184650" y="5995988"/>
          <p14:tracePt t="27880" x="4176713" y="6005513"/>
          <p14:tracePt t="27886" x="4168775" y="6013450"/>
          <p14:tracePt t="27891" x="4168775" y="6021388"/>
          <p14:tracePt t="27896" x="4160838" y="6021388"/>
          <p14:tracePt t="27899" x="4160838" y="6029325"/>
          <p14:tracePt t="27902" x="4152900" y="6029325"/>
          <p14:tracePt t="27905" x="4152900" y="6037263"/>
          <p14:tracePt t="27912" x="4144963" y="6045200"/>
          <p14:tracePt t="27916" x="4144963" y="6053138"/>
          <p14:tracePt t="27923" x="4137025" y="6061075"/>
          <p14:tracePt t="27928" x="4137025" y="6069013"/>
          <p14:tracePt t="27930" x="4129088" y="6069013"/>
          <p14:tracePt t="27940" x="4121150" y="6084888"/>
          <p14:tracePt t="27942" x="4121150" y="6092825"/>
          <p14:tracePt t="27944" x="4113213" y="6092825"/>
          <p14:tracePt t="27946" x="4113213" y="6100763"/>
          <p14:tracePt t="27952" x="4105275" y="6108700"/>
          <p14:tracePt t="27957" x="4105275" y="6116638"/>
          <p14:tracePt t="27960" x="4097338" y="6124575"/>
          <p14:tracePt t="27966" x="4089400" y="6132513"/>
          <p14:tracePt t="27973" x="4089400" y="6140450"/>
          <p14:tracePt t="27978" x="4081463" y="6140450"/>
          <p14:tracePt t="27982" x="4081463" y="6148388"/>
          <p14:tracePt t="27986" x="4081463" y="6156325"/>
          <p14:tracePt t="27990" x="4073525" y="6156325"/>
          <p14:tracePt t="28005" x="4073525" y="6164263"/>
          <p14:tracePt t="28073" x="4073525" y="6172200"/>
          <p14:tracePt t="28085" x="4081463" y="6172200"/>
          <p14:tracePt t="28093" x="4089400" y="6172200"/>
          <p14:tracePt t="28095" x="4097338" y="6172200"/>
          <p14:tracePt t="28101" x="4105275" y="6172200"/>
          <p14:tracePt t="28106" x="4113213" y="6172200"/>
          <p14:tracePt t="28109" x="4129088" y="6172200"/>
          <p14:tracePt t="28112" x="4137025" y="6172200"/>
          <p14:tracePt t="28115" x="4144963" y="6172200"/>
          <p14:tracePt t="28117" x="4152900" y="6172200"/>
          <p14:tracePt t="28120" x="4160838" y="6172200"/>
          <p14:tracePt t="28121" x="4176713" y="6172200"/>
          <p14:tracePt t="28123" x="4184650" y="6172200"/>
          <p14:tracePt t="28125" x="4192588" y="6172200"/>
          <p14:tracePt t="28127" x="4210050" y="6172200"/>
          <p14:tracePt t="28129" x="4217988" y="6172200"/>
          <p14:tracePt t="28130" x="4225925" y="6172200"/>
          <p14:tracePt t="28132" x="4241800" y="6172200"/>
          <p14:tracePt t="28134" x="4257675" y="6172200"/>
          <p14:tracePt t="28136" x="4281488" y="6172200"/>
          <p14:tracePt t="28139" x="4289425" y="6172200"/>
          <p14:tracePt t="28141" x="4305300" y="6172200"/>
          <p14:tracePt t="28143" x="4329113" y="6172200"/>
          <p14:tracePt t="28145" x="4344988" y="6172200"/>
          <p14:tracePt t="28147" x="4360863" y="6172200"/>
          <p14:tracePt t="28149" x="4376738" y="6172200"/>
          <p14:tracePt t="28151" x="4400550" y="6172200"/>
          <p14:tracePt t="28153" x="4416425" y="6172200"/>
          <p14:tracePt t="28156" x="4456113" y="6172200"/>
          <p14:tracePt t="28158" x="4471988" y="6172200"/>
          <p14:tracePt t="28160" x="4487863" y="6172200"/>
          <p14:tracePt t="28162" x="4503738" y="6172200"/>
          <p14:tracePt t="28164" x="4519613" y="6172200"/>
          <p14:tracePt t="28166" x="4535488" y="6172200"/>
          <p14:tracePt t="28168" x="4551363" y="6172200"/>
          <p14:tracePt t="28170" x="4559300" y="6172200"/>
          <p14:tracePt t="28173" x="4576763" y="6172200"/>
          <p14:tracePt t="28174" x="4592638" y="6164263"/>
          <p14:tracePt t="28176" x="4616450" y="6164263"/>
          <p14:tracePt t="28178" x="4624388" y="6164263"/>
          <p14:tracePt t="28180" x="4640263" y="6164263"/>
          <p14:tracePt t="28182" x="4648200" y="6164263"/>
          <p14:tracePt t="28184" x="4664075" y="6164263"/>
          <p14:tracePt t="28186" x="4679950" y="6156325"/>
          <p14:tracePt t="28188" x="4695825" y="6156325"/>
          <p14:tracePt t="28190" x="4711700" y="6156325"/>
          <p14:tracePt t="28192" x="4727575" y="6148388"/>
          <p14:tracePt t="28194" x="4743450" y="6148388"/>
          <p14:tracePt t="28196" x="4767263" y="6148388"/>
          <p14:tracePt t="28198" x="4783138" y="6148388"/>
          <p14:tracePt t="28201" x="4799013" y="6140450"/>
          <p14:tracePt t="28202" x="4814888" y="6140450"/>
          <p14:tracePt t="28205" x="4830763" y="6132513"/>
          <p14:tracePt t="28206" x="4846638" y="6132513"/>
          <p14:tracePt t="28208" x="4870450" y="6124575"/>
          <p14:tracePt t="28210" x="4894263" y="6124575"/>
          <p14:tracePt t="28212" x="4910138" y="6116638"/>
          <p14:tracePt t="28214" x="4933950" y="6108700"/>
          <p14:tracePt t="28216" x="4959350" y="6100763"/>
          <p14:tracePt t="28218" x="4975225" y="6100763"/>
          <p14:tracePt t="28220" x="4999038" y="6100763"/>
          <p14:tracePt t="28222" x="5014913" y="6084888"/>
          <p14:tracePt t="28224" x="5046663" y="6076950"/>
          <p14:tracePt t="28226" x="5070475" y="6076950"/>
          <p14:tracePt t="28228" x="5094288" y="6069013"/>
          <p14:tracePt t="28230" x="5110163" y="6053138"/>
          <p14:tracePt t="28232" x="5133975" y="6053138"/>
          <p14:tracePt t="28235" x="5157788" y="6045200"/>
          <p14:tracePt t="28236" x="5181600" y="6029325"/>
          <p14:tracePt t="28238" x="5213350" y="6013450"/>
          <p14:tracePt t="28241" x="5237163" y="6013450"/>
          <p14:tracePt t="28243" x="5253038" y="5995988"/>
          <p14:tracePt t="28244" x="5268913" y="5988050"/>
          <p14:tracePt t="28246" x="5292725" y="5980113"/>
          <p14:tracePt t="28248" x="5326063" y="5964238"/>
          <p14:tracePt t="28250" x="5349875" y="5956300"/>
          <p14:tracePt t="28252" x="5365750" y="5940425"/>
          <p14:tracePt t="28255" x="5389563" y="5924550"/>
          <p14:tracePt t="28257" x="5421313" y="5916613"/>
          <p14:tracePt t="28258" x="5437188" y="5900738"/>
          <p14:tracePt t="28261" x="5461000" y="5884863"/>
          <p14:tracePt t="28263" x="5484813" y="5868988"/>
          <p14:tracePt t="28265" x="5508625" y="5853113"/>
          <p14:tracePt t="28266" x="5524500" y="5837238"/>
          <p14:tracePt t="28268" x="5548313" y="5821363"/>
          <p14:tracePt t="28270" x="5572125" y="5805488"/>
          <p14:tracePt t="28272" x="5595938" y="5789613"/>
          <p14:tracePt t="28275" x="5611813" y="5773738"/>
          <p14:tracePt t="28276" x="5627688" y="5757863"/>
          <p14:tracePt t="28278" x="5659438" y="5749925"/>
          <p14:tracePt t="28280" x="5676900" y="5734050"/>
          <p14:tracePt t="28282" x="5692775" y="5718175"/>
          <p14:tracePt t="28284" x="5716588" y="5702300"/>
          <p14:tracePt t="28287" x="5732463" y="5694363"/>
          <p14:tracePt t="28288" x="5748338" y="5678488"/>
          <p14:tracePt t="28291" x="5764213" y="5662613"/>
          <p14:tracePt t="28293" x="5788025" y="5645150"/>
          <p14:tracePt t="28294" x="5803900" y="5637213"/>
          <p14:tracePt t="28296" x="5819775" y="5629275"/>
          <p14:tracePt t="28298" x="5835650" y="5621338"/>
          <p14:tracePt t="28300" x="5859463" y="5605463"/>
          <p14:tracePt t="28302" x="5875338" y="5597525"/>
          <p14:tracePt t="28305" x="5891213" y="5581650"/>
          <p14:tracePt t="28306" x="5907088" y="5573713"/>
          <p14:tracePt t="28309" x="5930900" y="5557838"/>
          <p14:tracePt t="28310" x="5954713" y="5549900"/>
          <p14:tracePt t="28312" x="5978525" y="5541963"/>
          <p14:tracePt t="28314" x="5994400" y="5526088"/>
          <p14:tracePt t="28316" x="6018213" y="5518150"/>
          <p14:tracePt t="28318" x="6034088" y="5502275"/>
          <p14:tracePt t="28321" x="6059488" y="5502275"/>
          <p14:tracePt t="28322" x="6083300" y="5486400"/>
          <p14:tracePt t="28325" x="6099175" y="5470525"/>
          <p14:tracePt t="28327" x="6122988" y="5462588"/>
          <p14:tracePt t="28328" x="6138863" y="5446713"/>
          <p14:tracePt t="28330" x="6162675" y="5446713"/>
          <p14:tracePt t="28332" x="6186488" y="5430838"/>
          <p14:tracePt t="28334" x="6202363" y="5422900"/>
          <p14:tracePt t="28336" x="6218238" y="5414963"/>
          <p14:tracePt t="28339" x="6242050" y="5399088"/>
          <p14:tracePt t="28341" x="6265863" y="5391150"/>
          <p14:tracePt t="28343" x="6281738" y="5383213"/>
          <p14:tracePt t="28344" x="6297613" y="5375275"/>
          <p14:tracePt t="28346" x="6313488" y="5367338"/>
          <p14:tracePt t="28348" x="6329363" y="5351463"/>
          <p14:tracePt t="28350" x="6345238" y="5351463"/>
          <p14:tracePt t="28352" x="6361113" y="5343525"/>
          <p14:tracePt t="28355" x="6376988" y="5327650"/>
          <p14:tracePt t="28357" x="6392863" y="5327650"/>
          <p14:tracePt t="28358" x="6410325" y="5319713"/>
          <p14:tracePt t="28360" x="6418263" y="5310188"/>
          <p14:tracePt t="28362" x="6442075" y="5302250"/>
          <p14:tracePt t="28364" x="6450013" y="5294313"/>
          <p14:tracePt t="28366" x="6457950" y="5286375"/>
          <p14:tracePt t="28368" x="6473825" y="5278438"/>
          <p14:tracePt t="28371" x="6481763" y="5270500"/>
          <p14:tracePt t="28373" x="6497638" y="5270500"/>
          <p14:tracePt t="28375" x="6505575" y="5262563"/>
          <p14:tracePt t="28377" x="6513513" y="5254625"/>
          <p14:tracePt t="28378" x="6529388" y="5246688"/>
          <p14:tracePt t="28380" x="6545263" y="5230813"/>
          <p14:tracePt t="28384" x="6561138" y="5222875"/>
          <p14:tracePt t="28386" x="6577013" y="5214938"/>
          <p14:tracePt t="28388" x="6584950" y="5199063"/>
          <p14:tracePt t="28391" x="6600825" y="5199063"/>
          <p14:tracePt t="28392" x="6608763" y="5183188"/>
          <p14:tracePt t="28394" x="6616700" y="5183188"/>
          <p14:tracePt t="28396" x="6632575" y="5167313"/>
          <p14:tracePt t="28398" x="6640513" y="5159375"/>
          <p14:tracePt t="28400" x="6656388" y="5151438"/>
          <p14:tracePt t="28402" x="6664325" y="5143500"/>
          <p14:tracePt t="28405" x="6672263" y="5143500"/>
          <p14:tracePt t="28406" x="6688138" y="5127625"/>
          <p14:tracePt t="28408" x="6696075" y="5127625"/>
          <p14:tracePt t="28411" x="6711950" y="5111750"/>
          <p14:tracePt t="28412" x="6727825" y="5103813"/>
          <p14:tracePt t="28414" x="6735763" y="5095875"/>
          <p14:tracePt t="28416" x="6751638" y="5087938"/>
          <p14:tracePt t="28418" x="6759575" y="5080000"/>
          <p14:tracePt t="28421" x="6777038" y="5072063"/>
          <p14:tracePt t="28422" x="6792913" y="5064125"/>
          <p14:tracePt t="28424" x="6800850" y="5064125"/>
          <p14:tracePt t="28426" x="6808788" y="5056188"/>
          <p14:tracePt t="28428" x="6816725" y="5056188"/>
          <p14:tracePt t="28430" x="6824663" y="5048250"/>
          <p14:tracePt t="28432" x="6832600" y="5040313"/>
          <p14:tracePt t="28434" x="6840538" y="5040313"/>
          <p14:tracePt t="28436" x="6848475" y="5040313"/>
          <p14:tracePt t="28438" x="6848475" y="5032375"/>
          <p14:tracePt t="28442" x="6856413" y="5032375"/>
          <p14:tracePt t="28446" x="6856413" y="5024438"/>
          <p14:tracePt t="28448" x="6864350" y="5024438"/>
          <p14:tracePt t="28451" x="6864350" y="5016500"/>
          <p14:tracePt t="28466" x="6872288" y="5016500"/>
          <p14:tracePt t="28549" x="6864350" y="5016500"/>
          <p14:tracePt t="28557" x="6856413" y="5016500"/>
          <p14:tracePt t="28563" x="6848475" y="5016500"/>
          <p14:tracePt t="28565" x="6840538" y="5016500"/>
          <p14:tracePt t="28567" x="6832600" y="5016500"/>
          <p14:tracePt t="28571" x="6816725" y="5016500"/>
          <p14:tracePt t="28573" x="6808788" y="5016500"/>
          <p14:tracePt t="28575" x="6800850" y="5016500"/>
          <p14:tracePt t="28576" x="6784975" y="5016500"/>
          <p14:tracePt t="28578" x="6769100" y="5016500"/>
          <p14:tracePt t="28581" x="6751638" y="5016500"/>
          <p14:tracePt t="28582" x="6743700" y="5016500"/>
          <p14:tracePt t="28585" x="6727825" y="5016500"/>
          <p14:tracePt t="28587" x="6711950" y="5016500"/>
          <p14:tracePt t="28589" x="6696075" y="5016500"/>
          <p14:tracePt t="28592" x="6680200" y="5024438"/>
          <p14:tracePt t="28593" x="6664325" y="5024438"/>
          <p14:tracePt t="28595" x="6656388" y="5024438"/>
          <p14:tracePt t="28597" x="6640513" y="5024438"/>
          <p14:tracePt t="28598" x="6616700" y="5024438"/>
          <p14:tracePt t="28600" x="6608763" y="5024438"/>
          <p14:tracePt t="28602" x="6592888" y="5024438"/>
          <p14:tracePt t="28605" x="6584950" y="5024438"/>
          <p14:tracePt t="28607" x="6569075" y="5032375"/>
          <p14:tracePt t="28608" x="6553200" y="5032375"/>
          <p14:tracePt t="28610" x="6545263" y="5032375"/>
          <p14:tracePt t="28612" x="6537325" y="5032375"/>
          <p14:tracePt t="28614" x="6521450" y="5032375"/>
          <p14:tracePt t="28616" x="6513513" y="5032375"/>
          <p14:tracePt t="28620" x="6505575" y="5032375"/>
          <p14:tracePt t="28623" x="6497638" y="5032375"/>
          <p14:tracePt t="28624" x="6489700" y="5032375"/>
          <p14:tracePt t="28630" x="6481763" y="5032375"/>
          <p14:tracePt t="28632" x="6473825" y="5032375"/>
          <p14:tracePt t="28662" x="6473825" y="5040313"/>
          <p14:tracePt t="28672" x="6465888" y="5040313"/>
          <p14:tracePt t="28688" x="6465888" y="5048250"/>
          <p14:tracePt t="28692" x="6457950" y="5056188"/>
          <p14:tracePt t="28699" x="6450013" y="5056188"/>
          <p14:tracePt t="28701" x="6442075" y="5064125"/>
          <p14:tracePt t="28705" x="6434138" y="5064125"/>
          <p14:tracePt t="28707" x="6434138" y="5072063"/>
          <p14:tracePt t="28710" x="6426200" y="5072063"/>
          <p14:tracePt t="28714" x="6418263" y="5072063"/>
          <p14:tracePt t="28716" x="6418263" y="5080000"/>
          <p14:tracePt t="28718" x="6410325" y="5080000"/>
          <p14:tracePt t="28720" x="6402388" y="5080000"/>
          <p14:tracePt t="28724" x="6392863" y="5087938"/>
          <p14:tracePt t="28728" x="6384925" y="5095875"/>
          <p14:tracePt t="28732" x="6376988" y="5095875"/>
          <p14:tracePt t="28734" x="6369050" y="5095875"/>
          <p14:tracePt t="28738" x="6361113" y="5095875"/>
          <p14:tracePt t="28747" x="6353175" y="5095875"/>
          <p14:tracePt t="28752" x="6345238" y="5095875"/>
          <p14:tracePt t="28755" x="6345238" y="5103813"/>
          <p14:tracePt t="28758" x="6337300" y="5103813"/>
          <p14:tracePt t="28782" x="6329363" y="5103813"/>
          <p14:tracePt t="28792" x="6329363" y="5111750"/>
          <p14:tracePt t="28802" x="6321425" y="5111750"/>
          <p14:tracePt t="28809" x="6321425" y="5119688"/>
          <p14:tracePt t="28810" x="6321425" y="5127625"/>
          <p14:tracePt t="28812" x="6313488" y="5127625"/>
          <p14:tracePt t="28816" x="6305550" y="5127625"/>
          <p14:tracePt t="28818" x="6305550" y="5135563"/>
          <p14:tracePt t="28824" x="6297613" y="5135563"/>
          <p14:tracePt t="28826" x="6297613" y="5143500"/>
          <p14:tracePt t="28835" x="6297613" y="5151438"/>
          <p14:tracePt t="28836" x="6289675" y="5151438"/>
          <p14:tracePt t="28840" x="6289675" y="5159375"/>
          <p14:tracePt t="28852" x="6289675" y="5167313"/>
          <p14:tracePt t="28857" x="6281738" y="5167313"/>
          <p14:tracePt t="28869" x="6281738" y="5175250"/>
          <p14:tracePt t="28873" x="6273800" y="5175250"/>
          <p14:tracePt t="28882" x="6273800" y="5183188"/>
          <p14:tracePt t="28905" x="6273800" y="5191125"/>
          <p14:tracePt t="28920" x="6281738" y="5191125"/>
          <p14:tracePt t="28922" x="6281738" y="5199063"/>
          <p14:tracePt t="28924" x="6289675" y="5199063"/>
          <p14:tracePt t="28926" x="6297613" y="5199063"/>
          <p14:tracePt t="28928" x="6305550" y="5199063"/>
          <p14:tracePt t="28932" x="6313488" y="5199063"/>
          <p14:tracePt t="28932" x="6321425" y="5207000"/>
          <p14:tracePt t="28934" x="6329363" y="5207000"/>
          <p14:tracePt t="28936" x="6353175" y="5207000"/>
          <p14:tracePt t="28939" x="6361113" y="5214938"/>
          <p14:tracePt t="28940" x="6376988" y="5214938"/>
          <p14:tracePt t="28942" x="6392863" y="5214938"/>
          <p14:tracePt t="28945" x="6410325" y="5214938"/>
          <p14:tracePt t="28959" x="6537325" y="5214938"/>
          <p14:tracePt t="28960" x="6553200" y="5214938"/>
          <p14:tracePt t="28962" x="6577013" y="5214938"/>
          <p14:tracePt t="28964" x="6592888" y="5207000"/>
          <p14:tracePt t="28966" x="6616700" y="5207000"/>
          <p14:tracePt t="28968" x="6640513" y="5207000"/>
          <p14:tracePt t="28970" x="6664325" y="5199063"/>
          <p14:tracePt t="28973" x="6680200" y="5199063"/>
          <p14:tracePt t="28974" x="6704013" y="5191125"/>
          <p14:tracePt t="28976" x="6719888" y="5191125"/>
          <p14:tracePt t="28978" x="6735763" y="5183188"/>
          <p14:tracePt t="28980" x="6759575" y="5175250"/>
          <p14:tracePt t="28982" x="6784975" y="5175250"/>
          <p14:tracePt t="28984" x="6800850" y="5167313"/>
          <p14:tracePt t="28986" x="6816725" y="5167313"/>
          <p14:tracePt t="28988" x="6832600" y="5159375"/>
          <p14:tracePt t="28990" x="6848475" y="5159375"/>
          <p14:tracePt t="28993" x="6864350" y="5151438"/>
          <p14:tracePt t="28994" x="6880225" y="5143500"/>
          <p14:tracePt t="28996" x="6896100" y="5135563"/>
          <p14:tracePt t="28998" x="6911975" y="5135563"/>
          <p14:tracePt t="29000" x="6927850" y="5127625"/>
          <p14:tracePt t="29002" x="6935788" y="5127625"/>
          <p14:tracePt t="29005" x="6943725" y="5119688"/>
          <p14:tracePt t="29007" x="6959600" y="5119688"/>
          <p14:tracePt t="29009" x="6967538" y="5103813"/>
          <p14:tracePt t="29010" x="6975475" y="5103813"/>
          <p14:tracePt t="29012" x="6975475" y="5095875"/>
          <p14:tracePt t="29014" x="6983413" y="5087938"/>
          <p14:tracePt t="29018" x="6991350" y="5080000"/>
          <p14:tracePt t="29022" x="6999288" y="5072063"/>
          <p14:tracePt t="29024" x="7007225" y="5072063"/>
          <p14:tracePt t="29027" x="7007225" y="5064125"/>
          <p14:tracePt t="29032" x="7015163" y="5056188"/>
          <p14:tracePt t="29034" x="7015163" y="5048250"/>
          <p14:tracePt t="29040" x="7015163" y="5040313"/>
          <p14:tracePt t="29046" x="7023100" y="5032375"/>
          <p14:tracePt t="29052" x="7023100" y="5024438"/>
          <p14:tracePt t="29055" x="7023100" y="5016500"/>
          <p14:tracePt t="29058" x="7023100" y="5008563"/>
          <p14:tracePt t="29062" x="7023100" y="4992688"/>
          <p14:tracePt t="29066" x="7023100" y="4984750"/>
          <p14:tracePt t="29068" x="7023100" y="4967288"/>
          <p14:tracePt t="29072" x="7023100" y="4959350"/>
          <p14:tracePt t="29074" x="7023100" y="4943475"/>
          <p14:tracePt t="29076" x="7015163" y="4935538"/>
          <p14:tracePt t="29078" x="7007225" y="4919663"/>
          <p14:tracePt t="29081" x="6999288" y="4903788"/>
          <p14:tracePt t="29082" x="6991350" y="4895850"/>
          <p14:tracePt t="29085" x="6983413" y="4879975"/>
          <p14:tracePt t="29086" x="6975475" y="4872038"/>
          <p14:tracePt t="29088" x="6967538" y="4864100"/>
          <p14:tracePt t="29090" x="6959600" y="4856163"/>
          <p14:tracePt t="29092" x="6951663" y="4848225"/>
          <p14:tracePt t="29094" x="6935788" y="4840288"/>
          <p14:tracePt t="29096" x="6935788" y="4832350"/>
          <p14:tracePt t="29098" x="6919913" y="4832350"/>
          <p14:tracePt t="29102" x="6911975" y="4824413"/>
          <p14:tracePt t="29105" x="6904038" y="4824413"/>
          <p14:tracePt t="29107" x="6896100" y="4824413"/>
          <p14:tracePt t="29108" x="6896100" y="4816475"/>
          <p14:tracePt t="29110" x="6888163" y="4816475"/>
          <p14:tracePt t="29112" x="6880225" y="4816475"/>
          <p14:tracePt t="29114" x="6872288" y="4808538"/>
          <p14:tracePt t="29118" x="6864350" y="4808538"/>
          <p14:tracePt t="29121" x="6856413" y="4808538"/>
          <p14:tracePt t="29124" x="6840538" y="4808538"/>
          <p14:tracePt t="29127" x="6832600" y="4808538"/>
          <p14:tracePt t="29128" x="6824663" y="4808538"/>
          <p14:tracePt t="29130" x="6816725" y="4808538"/>
          <p14:tracePt t="29132" x="6808788" y="4808538"/>
          <p14:tracePt t="29135" x="6800850" y="4808538"/>
          <p14:tracePt t="29137" x="6792913" y="4808538"/>
          <p14:tracePt t="29138" x="6784975" y="4808538"/>
          <p14:tracePt t="29141" x="6777038" y="4808538"/>
          <p14:tracePt t="29142" x="6759575" y="4808538"/>
          <p14:tracePt t="29144" x="6751638" y="4808538"/>
          <p14:tracePt t="29146" x="6743700" y="4808538"/>
          <p14:tracePt t="29148" x="6735763" y="4808538"/>
          <p14:tracePt t="29151" x="6711950" y="4808538"/>
          <p14:tracePt t="29153" x="6704013" y="4808538"/>
          <p14:tracePt t="29155" x="6696075" y="4808538"/>
          <p14:tracePt t="29156" x="6688138" y="4808538"/>
          <p14:tracePt t="29158" x="6672263" y="4808538"/>
          <p14:tracePt t="29160" x="6664325" y="4808538"/>
          <p14:tracePt t="29162" x="6648450" y="4808538"/>
          <p14:tracePt t="29164" x="6632575" y="4816475"/>
          <p14:tracePt t="29166" x="6624638" y="4816475"/>
          <p14:tracePt t="29168" x="6616700" y="4824413"/>
          <p14:tracePt t="29171" x="6608763" y="4824413"/>
          <p14:tracePt t="29173" x="6592888" y="4824413"/>
          <p14:tracePt t="29174" x="6584950" y="4824413"/>
          <p14:tracePt t="29176" x="6569075" y="4824413"/>
          <p14:tracePt t="29178" x="6553200" y="4832350"/>
          <p14:tracePt t="29180" x="6537325" y="4832350"/>
          <p14:tracePt t="29182" x="6529388" y="4840288"/>
          <p14:tracePt t="29184" x="6513513" y="4840288"/>
          <p14:tracePt t="29186" x="6497638" y="4840288"/>
          <p14:tracePt t="29188" x="6489700" y="4840288"/>
          <p14:tracePt t="29190" x="6481763" y="4840288"/>
          <p14:tracePt t="29192" x="6465888" y="4848225"/>
          <p14:tracePt t="29194" x="6450013" y="4848225"/>
          <p14:tracePt t="29196" x="6442075" y="4856163"/>
          <p14:tracePt t="29198" x="6426200" y="4856163"/>
          <p14:tracePt t="29200" x="6410325" y="4856163"/>
          <p14:tracePt t="29202" x="6392863" y="4856163"/>
          <p14:tracePt t="29205" x="6384925" y="4856163"/>
          <p14:tracePt t="29206" x="6376988" y="4856163"/>
          <p14:tracePt t="29208" x="6361113" y="4864100"/>
          <p14:tracePt t="29210" x="6345238" y="4864100"/>
          <p14:tracePt t="29212" x="6329363" y="4864100"/>
          <p14:tracePt t="29214" x="6321425" y="4872038"/>
          <p14:tracePt t="29216" x="6305550" y="4872038"/>
          <p14:tracePt t="29218" x="6297613" y="4872038"/>
          <p14:tracePt t="29220" x="6281738" y="4872038"/>
          <p14:tracePt t="29223" x="6273800" y="4872038"/>
          <p14:tracePt t="29224" x="6265863" y="4872038"/>
          <p14:tracePt t="29227" x="6257925" y="4872038"/>
          <p14:tracePt t="29228" x="6249988" y="4872038"/>
          <p14:tracePt t="29230" x="6242050" y="4879975"/>
          <p14:tracePt t="29234" x="6234113" y="4879975"/>
          <p14:tracePt t="29236" x="6226175" y="4879975"/>
          <p14:tracePt t="29239" x="6226175" y="4887913"/>
          <p14:tracePt t="29240" x="6218238" y="4887913"/>
          <p14:tracePt t="29248" x="6210300" y="4887913"/>
          <p14:tracePt t="29268" x="6202363" y="4887913"/>
          <p14:tracePt t="29280" x="6202363" y="4895850"/>
          <p14:tracePt t="29325" x="6202363" y="4903788"/>
          <p14:tracePt t="29333" x="6194425" y="4911725"/>
          <p14:tracePt t="29345" x="6186488" y="4919663"/>
          <p14:tracePt t="29356" x="6186488" y="4927600"/>
          <p14:tracePt t="29359" x="6178550" y="4927600"/>
          <p14:tracePt t="29364" x="6178550" y="4935538"/>
          <p14:tracePt t="29371" x="6170613" y="4935538"/>
          <p14:tracePt t="29372" x="6170613" y="4943475"/>
          <p14:tracePt t="29377" x="6170613" y="4951413"/>
          <p14:tracePt t="29385" x="6162675" y="4959350"/>
          <p14:tracePt t="29393" x="6162675" y="4967288"/>
          <p14:tracePt t="29395" x="6154738" y="4967288"/>
          <p14:tracePt t="29401" x="6154738" y="4976813"/>
          <p14:tracePt t="29406" x="6146800" y="4984750"/>
          <p14:tracePt t="29413" x="6146800" y="4992688"/>
          <p14:tracePt t="29419" x="6138863" y="4992688"/>
          <p14:tracePt t="29421" x="6138863" y="5000625"/>
          <p14:tracePt t="29429" x="6138863" y="5008563"/>
          <p14:tracePt t="29433" x="6130925" y="5008563"/>
          <p14:tracePt t="29435" x="6130925" y="5016500"/>
          <p14:tracePt t="29447" x="6122988" y="5016500"/>
          <p14:tracePt t="29451" x="6122988" y="5024438"/>
          <p14:tracePt t="29475" x="6115050" y="5032375"/>
          <p14:tracePt t="29488" x="6115050" y="5040313"/>
          <p14:tracePt t="29496" x="6107113" y="5048250"/>
          <p14:tracePt t="29507" x="6107113" y="5056188"/>
          <p14:tracePt t="29514" x="6099175" y="5056188"/>
          <p14:tracePt t="29518" x="6099175" y="5064125"/>
          <p14:tracePt t="29521" x="6091238" y="5064125"/>
          <p14:tracePt t="29530" x="6091238" y="5072063"/>
          <p14:tracePt t="29534" x="6091238" y="5080000"/>
          <p14:tracePt t="29539" x="6083300" y="5080000"/>
          <p14:tracePt t="29548" x="6083300" y="5087938"/>
          <p14:tracePt t="29555" x="6075363" y="5087938"/>
          <p14:tracePt t="29560" x="6075363" y="5095875"/>
          <p14:tracePt t="29570" x="6067425" y="5095875"/>
          <p14:tracePt t="29573" x="6067425" y="5103813"/>
          <p14:tracePt t="29577" x="6059488" y="5103813"/>
          <p14:tracePt t="29578" x="6059488" y="5111750"/>
          <p14:tracePt t="29841" x="6051550" y="5111750"/>
          <p14:tracePt t="69290" x="6043613" y="5111750"/>
          <p14:tracePt t="69292" x="6043613" y="5119688"/>
          <p14:tracePt t="69294" x="6026150" y="5119688"/>
          <p14:tracePt t="69296" x="6018213" y="5119688"/>
          <p14:tracePt t="69298" x="6010275" y="5127625"/>
          <p14:tracePt t="69301" x="5986463" y="5135563"/>
          <p14:tracePt t="69302" x="5962650" y="5143500"/>
          <p14:tracePt t="69305" x="5938838" y="5151438"/>
          <p14:tracePt t="69308" x="5891213" y="5167313"/>
          <p14:tracePt t="69310" x="5859463" y="5175250"/>
          <p14:tracePt t="69312" x="5819775" y="5183188"/>
          <p14:tracePt t="69314" x="5788025" y="5191125"/>
          <p14:tracePt t="69316" x="5740400" y="5207000"/>
          <p14:tracePt t="69318" x="5692775" y="5214938"/>
          <p14:tracePt t="69320" x="5667375" y="5230813"/>
          <p14:tracePt t="69322" x="5635625" y="5238750"/>
          <p14:tracePt t="69325" x="5588000" y="5254625"/>
          <p14:tracePt t="69326" x="5564188" y="5254625"/>
          <p14:tracePt t="69328" x="5524500" y="5270500"/>
          <p14:tracePt t="69330" x="5492750" y="5286375"/>
          <p14:tracePt t="69332" x="5468938" y="5302250"/>
          <p14:tracePt t="69335" x="5445125" y="5302250"/>
          <p14:tracePt t="69336" x="5413375" y="5310188"/>
          <p14:tracePt t="69338" x="5397500" y="5319713"/>
          <p14:tracePt t="69341" x="5381625" y="5327650"/>
          <p14:tracePt t="69343" x="5365750" y="5327650"/>
          <p14:tracePt t="69344" x="5357813" y="5327650"/>
          <p14:tracePt t="69346" x="5349875" y="5327650"/>
          <p14:tracePt t="69348" x="5341938" y="5327650"/>
          <p14:tracePt t="69437" x="5334000" y="5327650"/>
          <p14:tracePt t="69445" x="5334000" y="5335588"/>
          <p14:tracePt t="69453" x="5326063" y="5335588"/>
          <p14:tracePt t="69461" x="5326063" y="5343525"/>
          <p14:tracePt t="69483" x="5318125" y="5343525"/>
          <p14:tracePt t="69655" x="5326063" y="5343525"/>
          <p14:tracePt t="69665" x="5334000" y="5343525"/>
          <p14:tracePt t="69671" x="5341938" y="5343525"/>
          <p14:tracePt t="69673" x="5349875" y="5335588"/>
          <p14:tracePt t="69679" x="5357813" y="5335588"/>
          <p14:tracePt t="69681" x="5357813" y="5327650"/>
          <p14:tracePt t="69683" x="5365750" y="5327650"/>
          <p14:tracePt t="69685" x="5373688" y="5327650"/>
          <p14:tracePt t="69687" x="5381625" y="5327650"/>
          <p14:tracePt t="69691" x="5389563" y="5319713"/>
          <p14:tracePt t="69693" x="5397500" y="5310188"/>
          <p14:tracePt t="69695" x="5405438" y="5310188"/>
          <p14:tracePt t="69699" x="5413375" y="5310188"/>
          <p14:tracePt t="69701" x="5421313" y="5310188"/>
          <p14:tracePt t="69702" x="5429250" y="5302250"/>
          <p14:tracePt t="69706" x="5437188" y="5302250"/>
          <p14:tracePt t="69709" x="5453063" y="5302250"/>
          <p14:tracePt t="69710" x="5453063" y="5294313"/>
          <p14:tracePt t="69715" x="5461000" y="5286375"/>
          <p14:tracePt t="69716" x="5468938" y="5286375"/>
          <p14:tracePt t="69718" x="5476875" y="5286375"/>
          <p14:tracePt t="69720" x="5484813" y="5286375"/>
          <p14:tracePt t="69722" x="5492750" y="5278438"/>
          <p14:tracePt t="69724" x="5500688" y="5278438"/>
          <p14:tracePt t="69726" x="5508625" y="5278438"/>
          <p14:tracePt t="69728" x="5516563" y="5278438"/>
          <p14:tracePt t="69730" x="5524500" y="5270500"/>
          <p14:tracePt t="69732" x="5532438" y="5270500"/>
          <p14:tracePt t="69734" x="5540375" y="5262563"/>
          <p14:tracePt t="69736" x="5548313" y="5262563"/>
          <p14:tracePt t="69738" x="5556250" y="5262563"/>
          <p14:tracePt t="69740" x="5564188" y="5254625"/>
          <p14:tracePt t="69743" x="5580063" y="5246688"/>
          <p14:tracePt t="69744" x="5595938" y="5246688"/>
          <p14:tracePt t="69746" x="5603875" y="5246688"/>
          <p14:tracePt t="69748" x="5611813" y="5238750"/>
          <p14:tracePt t="69750" x="5627688" y="5230813"/>
          <p14:tracePt t="69752" x="5643563" y="5230813"/>
          <p14:tracePt t="69755" x="5651500" y="5222875"/>
          <p14:tracePt t="69757" x="5667375" y="5214938"/>
          <p14:tracePt t="69758" x="5684838" y="5207000"/>
          <p14:tracePt t="69760" x="5692775" y="5207000"/>
          <p14:tracePt t="69762" x="5708650" y="5199063"/>
          <p14:tracePt t="69764" x="5724525" y="5191125"/>
          <p14:tracePt t="69766" x="5732463" y="5191125"/>
          <p14:tracePt t="69768" x="5748338" y="5183188"/>
          <p14:tracePt t="69770" x="5756275" y="5183188"/>
          <p14:tracePt t="69772" x="5756275" y="5175250"/>
          <p14:tracePt t="69774" x="5772150" y="5175250"/>
          <p14:tracePt t="69776" x="5780088" y="5175250"/>
          <p14:tracePt t="69778" x="5788025" y="5167313"/>
          <p14:tracePt t="69780" x="5803900" y="5167313"/>
          <p14:tracePt t="69784" x="5811838" y="5167313"/>
          <p14:tracePt t="69788" x="5819775" y="5167313"/>
          <p14:tracePt t="69790" x="5827713" y="5159375"/>
          <p14:tracePt t="69794" x="5835650" y="5159375"/>
          <p14:tracePt t="69800" x="5843588" y="5151438"/>
          <p14:tracePt t="69809" x="5851525" y="5151438"/>
          <p14:tracePt t="69818" x="5859463" y="5151438"/>
          <p14:tracePt t="69824" x="5859463" y="5143500"/>
          <p14:tracePt t="69825" x="5867400" y="5143500"/>
          <p14:tracePt t="69835" x="5875338" y="5143500"/>
          <p14:tracePt t="69839" x="5875338" y="5135563"/>
          <p14:tracePt t="69840" x="5883275" y="5135563"/>
          <p14:tracePt t="69850" x="5891213" y="5127625"/>
          <p14:tracePt t="69852" x="5899150" y="5127625"/>
          <p14:tracePt t="69856" x="5899150" y="5119688"/>
          <p14:tracePt t="69858" x="5907088" y="5119688"/>
          <p14:tracePt t="69866" x="5907088" y="5111750"/>
          <p14:tracePt t="69868" x="5915025" y="5111750"/>
          <p14:tracePt t="69877" x="5922963" y="5103813"/>
          <p14:tracePt t="69880" x="5930900" y="5103813"/>
          <p14:tracePt t="69887" x="5930900" y="5095875"/>
          <p14:tracePt t="69891" x="5930900" y="5087938"/>
          <p14:tracePt t="69892" x="5938838" y="5087938"/>
          <p14:tracePt t="69899" x="5946775" y="5087938"/>
          <p14:tracePt t="69901" x="5946775" y="5080000"/>
          <p14:tracePt t="69907" x="5954713" y="5080000"/>
          <p14:tracePt t="69909" x="5954713" y="5072063"/>
          <p14:tracePt t="69911" x="5962650" y="5072063"/>
          <p14:tracePt t="69913" x="5962650" y="5064125"/>
          <p14:tracePt t="69915" x="5970588" y="5056188"/>
          <p14:tracePt t="69918" x="5978525" y="5056188"/>
          <p14:tracePt t="69921" x="5978525" y="5048250"/>
          <p14:tracePt t="69923" x="5986463" y="5048250"/>
          <p14:tracePt t="69925" x="5994400" y="5040313"/>
          <p14:tracePt t="69928" x="6002338" y="5032375"/>
          <p14:tracePt t="69930" x="6010275" y="5024438"/>
          <p14:tracePt t="69934" x="6018213" y="5016500"/>
          <p14:tracePt t="69942" x="6067425" y="4976813"/>
          <p14:tracePt t="69946" x="6083300" y="4967288"/>
          <p14:tracePt t="69948" x="6091238" y="4959350"/>
          <p14:tracePt t="69950" x="6099175" y="4943475"/>
          <p14:tracePt t="69952" x="6115050" y="4943475"/>
          <p14:tracePt t="69955" x="6122988" y="4927600"/>
          <p14:tracePt t="69957" x="6138863" y="4927600"/>
          <p14:tracePt t="69958" x="6146800" y="4911725"/>
          <p14:tracePt t="69960" x="6154738" y="4911725"/>
          <p14:tracePt t="69962" x="6170613" y="4903788"/>
          <p14:tracePt t="69964" x="6178550" y="4887913"/>
          <p14:tracePt t="69966" x="6186488" y="4887913"/>
          <p14:tracePt t="69968" x="6194425" y="4879975"/>
          <p14:tracePt t="69970" x="6202363" y="4879975"/>
          <p14:tracePt t="69972" x="6210300" y="4872038"/>
          <p14:tracePt t="69974" x="6210300" y="4864100"/>
          <p14:tracePt t="69976" x="6226175" y="4864100"/>
          <p14:tracePt t="69978" x="6226175" y="4856163"/>
          <p14:tracePt t="69980" x="6234113" y="4856163"/>
          <p14:tracePt t="69982" x="6242050" y="4848225"/>
          <p14:tracePt t="69984" x="6249988" y="4840288"/>
          <p14:tracePt t="69988" x="6257925" y="4840288"/>
          <p14:tracePt t="69990" x="6265863" y="4832350"/>
          <p14:tracePt t="69992" x="6273800" y="4832350"/>
          <p14:tracePt t="69994" x="6273800" y="4824413"/>
          <p14:tracePt t="69996" x="6281738" y="4824413"/>
          <p14:tracePt t="69998" x="6281738" y="4816475"/>
          <p14:tracePt t="70001" x="6289675" y="4816475"/>
          <p14:tracePt t="70002" x="6289675" y="4808538"/>
          <p14:tracePt t="70005" x="6297613" y="4808538"/>
          <p14:tracePt t="70008" x="6297613" y="4800600"/>
          <p14:tracePt t="70008" x="6305550" y="4800600"/>
          <p14:tracePt t="70010" x="6313488" y="4800600"/>
          <p14:tracePt t="70012" x="6321425" y="4792663"/>
          <p14:tracePt t="70016" x="6329363" y="4784725"/>
          <p14:tracePt t="70018" x="6337300" y="4776788"/>
          <p14:tracePt t="70022" x="6345238" y="4768850"/>
          <p14:tracePt t="70024" x="6353175" y="4768850"/>
          <p14:tracePt t="70026" x="6361113" y="4760913"/>
          <p14:tracePt t="70030" x="6369050" y="4752975"/>
          <p14:tracePt t="70032" x="6376988" y="4745038"/>
          <p14:tracePt t="70034" x="6384925" y="4737100"/>
          <p14:tracePt t="70036" x="6392863" y="4729163"/>
          <p14:tracePt t="70041" x="6402388" y="4721225"/>
          <p14:tracePt t="70043" x="6410325" y="4713288"/>
          <p14:tracePt t="70044" x="6418263" y="4705350"/>
          <p14:tracePt t="70048" x="6426200" y="4697413"/>
          <p14:tracePt t="70050" x="6434138" y="4689475"/>
          <p14:tracePt t="70052" x="6442075" y="4681538"/>
          <p14:tracePt t="70056" x="6457950" y="4673600"/>
          <p14:tracePt t="70059" x="6457950" y="4665663"/>
          <p14:tracePt t="70060" x="6457950" y="4657725"/>
          <p14:tracePt t="70062" x="6465888" y="4649788"/>
          <p14:tracePt t="70066" x="6481763" y="4641850"/>
          <p14:tracePt t="70068" x="6481763" y="4633913"/>
          <p14:tracePt t="70073" x="6489700" y="4624388"/>
          <p14:tracePt t="70076" x="6489700" y="4616450"/>
          <p14:tracePt t="70078" x="6497638" y="4616450"/>
          <p14:tracePt t="70080" x="6497638" y="4608513"/>
          <p14:tracePt t="70082" x="6505575" y="4600575"/>
          <p14:tracePt t="70089" x="6505575" y="4592638"/>
          <p14:tracePt t="70090" x="6513513" y="4592638"/>
          <p14:tracePt t="70098" x="6513513" y="4584700"/>
          <p14:tracePt t="70110" x="6521450" y="4584700"/>
          <p14:tracePt t="70112" x="6521450" y="4576763"/>
          <p14:tracePt t="70297" x="6521450" y="4568825"/>
          <p14:tracePt t="70299" x="6529388" y="4568825"/>
          <p14:tracePt t="70301" x="6537325" y="4568825"/>
          <p14:tracePt t="70303" x="6545263" y="4568825"/>
          <p14:tracePt t="70306" x="6553200" y="4560888"/>
          <p14:tracePt t="70308" x="6561138" y="4560888"/>
          <p14:tracePt t="70308" x="6577013" y="4552950"/>
          <p14:tracePt t="70311" x="6592888" y="4537075"/>
          <p14:tracePt t="70313" x="6608763" y="4537075"/>
          <p14:tracePt t="70315" x="6624638" y="4529138"/>
          <p14:tracePt t="70317" x="6648450" y="4521200"/>
          <p14:tracePt t="70318" x="6680200" y="4505325"/>
          <p14:tracePt t="70320" x="6704013" y="4505325"/>
          <p14:tracePt t="70322" x="6727825" y="4497388"/>
          <p14:tracePt t="70325" x="6769100" y="4481513"/>
          <p14:tracePt t="70326" x="6800850" y="4473575"/>
          <p14:tracePt t="70328" x="6832600" y="4465638"/>
          <p14:tracePt t="70330" x="6864350" y="4465638"/>
          <p14:tracePt t="70332" x="6888163" y="4465638"/>
          <p14:tracePt t="70334" x="6927850" y="4457700"/>
          <p14:tracePt t="70336" x="6951663" y="4457700"/>
          <p14:tracePt t="70339" x="6975475" y="4457700"/>
          <p14:tracePt t="70341" x="6991350" y="4449763"/>
          <p14:tracePt t="70342" x="7007225" y="4449763"/>
          <p14:tracePt t="70344" x="7023100" y="4449763"/>
          <p14:tracePt t="70346" x="7038975" y="4449763"/>
          <p14:tracePt t="70348" x="7046913" y="4449763"/>
          <p14:tracePt t="70350" x="7054850" y="4449763"/>
          <p14:tracePt t="70352" x="7062788" y="4449763"/>
          <p14:tracePt t="70357" x="7070725" y="44497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496DEB-7C5A-455C-9CE5-1FE4342B0D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7719" y="1056745"/>
            <a:ext cx="3050053" cy="35348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/>
                </a:solidFill>
              </a:rPr>
              <a:t>Application of Balancing Score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B09FB39-607A-472E-8388-1758F90EBC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3C2B190-5C54-4B1B-9B66-E5421A77F24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1">
                <a:extLst>
                  <a:ext uri="{FF2B5EF4-FFF2-40B4-BE49-F238E27FC236}">
                    <a16:creationId xmlns:a16="http://schemas.microsoft.com/office/drawing/2014/main" id="{901F40BE-62CD-433F-B5AA-40C64B7676A1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601900" y="1882968"/>
                <a:ext cx="8315553" cy="3741545"/>
              </a:xfrm>
            </p:spPr>
            <p:txBody>
              <a:bodyPr>
                <a:normAutofit lnSpcReduction="10000"/>
              </a:bodyPr>
              <a:lstStyle/>
              <a:p>
                <a:pPr indent="0">
                  <a:spcAft>
                    <a:spcPts val="1800"/>
                  </a:spcAft>
                  <a:buNone/>
                </a:pPr>
                <a:r>
                  <a:rPr lang="en-US" sz="2400" dirty="0"/>
                  <a:t>For a RCT nested in a well-measured cohort:</a:t>
                </a:r>
              </a:p>
              <a:p>
                <a:pPr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𝑃𝑟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indent="0">
                  <a:spcAft>
                    <a:spcPts val="18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1800" b="0" dirty="0"/>
                  <a:t> is a list of </a:t>
                </a:r>
                <a:r>
                  <a:rPr lang="en-US" altLang="zh-CN" sz="1800" b="0" dirty="0"/>
                  <a:t>factors affecting participation</a:t>
                </a:r>
                <a:r>
                  <a:rPr lang="en-US" sz="1800" b="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800" b="0" dirty="0"/>
                  <a:t> is participation indicator. </a:t>
                </a:r>
              </a:p>
              <a:p>
                <a:pPr indent="0">
                  <a:spcAft>
                    <a:spcPts val="1800"/>
                  </a:spcAft>
                  <a:buNone/>
                </a:pPr>
                <a:r>
                  <a:rPr lang="en-US" sz="1800" b="0" dirty="0"/>
                  <a:t>Define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  <m:r>
                      <a:rPr lang="en-US" sz="1800" b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</m:oMath>
                </a14:m>
                <a:r>
                  <a:rPr lang="en-US" sz="1800" b="0" dirty="0"/>
                  <a:t> </a:t>
                </a:r>
              </a:p>
              <a:p>
                <a:pPr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sz="1800" b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800" b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1800" b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indent="0">
                  <a:spcAft>
                    <a:spcPts val="1800"/>
                  </a:spcAft>
                  <a:buNone/>
                </a:pPr>
                <a:r>
                  <a:rPr lang="en-US" sz="1800" b="0" dirty="0"/>
                  <a:t>T</a:t>
                </a:r>
                <a:r>
                  <a:rPr lang="en-US" altLang="zh-CN" sz="1800" b="0" dirty="0"/>
                  <a:t>he </a:t>
                </a:r>
                <a:r>
                  <a:rPr lang="en-US" sz="1800" b="0" dirty="0"/>
                  <a:t>weighted density (before normalization)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sz="1800" b="0">
                            <a:latin typeface="Cambria Math" panose="02040503050406030204" pitchFamily="18" charset="0"/>
                          </a:rPr>
                          <m:t>e</m:t>
                        </m:r>
                        <m:d>
                          <m:dPr>
                            <m:ctrlPr>
                              <a:rPr lang="en-US" sz="18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sz="1800" b="0">
                            <a:latin typeface="Cambria Math" panose="02040503050406030204" pitchFamily="18" charset="0"/>
                          </a:rPr>
                          <m:t>e</m:t>
                        </m:r>
                        <m:d>
                          <m:dPr>
                            <m:ctrlPr>
                              <a:rPr lang="en-US" sz="18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d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en-US" sz="1800" b="0" dirty="0"/>
              </a:p>
              <a:p>
                <a:pPr>
                  <a:spcAft>
                    <a:spcPts val="1800"/>
                  </a:spcAft>
                </a:pPr>
                <a:endParaRPr lang="en-US" b="0" dirty="0"/>
              </a:p>
            </p:txBody>
          </p:sp>
        </mc:Choice>
        <mc:Fallback xmlns="">
          <p:sp>
            <p:nvSpPr>
              <p:cNvPr id="6" name="Text Placeholder 1">
                <a:extLst>
                  <a:ext uri="{FF2B5EF4-FFF2-40B4-BE49-F238E27FC236}">
                    <a16:creationId xmlns:a16="http://schemas.microsoft.com/office/drawing/2014/main" id="{901F40BE-62CD-433F-B5AA-40C64B7676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601900" y="1882968"/>
                <a:ext cx="8315553" cy="3741545"/>
              </a:xfrm>
              <a:blipFill>
                <a:blip r:embed="rId5"/>
                <a:stretch>
                  <a:fillRect l="-2273" t="-3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A52D0B5E-4445-4126-9970-0D6223886A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pic>
        <p:nvPicPr>
          <p:cNvPr id="12" name="音訊 11">
            <a:hlinkClick r:id="" action="ppaction://media"/>
            <a:extLst>
              <a:ext uri="{FF2B5EF4-FFF2-40B4-BE49-F238E27FC236}">
                <a16:creationId xmlns:a16="http://schemas.microsoft.com/office/drawing/2014/main" id="{73EC0B01-B416-4DE3-BC04-A05A3A9CC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93"/>
    </mc:Choice>
    <mc:Fallback xmlns="">
      <p:transition spd="slow" advTm="6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92" x="7550150" y="2424113"/>
          <p14:tracePt t="13998" x="7550150" y="2432050"/>
          <p14:tracePt t="14000" x="7542213" y="2432050"/>
          <p14:tracePt t="14002" x="7542213" y="2439988"/>
          <p14:tracePt t="14004" x="7534275" y="2447925"/>
          <p14:tracePt t="14006" x="7526338" y="2455863"/>
          <p14:tracePt t="14008" x="7518400" y="2463800"/>
          <p14:tracePt t="14010" x="7502525" y="2471738"/>
          <p14:tracePt t="14012" x="7493000" y="2479675"/>
          <p14:tracePt t="14014" x="7485063" y="2487613"/>
          <p14:tracePt t="14016" x="7469188" y="2511425"/>
          <p14:tracePt t="14018" x="7453313" y="2519363"/>
          <p14:tracePt t="14020" x="7437438" y="2535238"/>
          <p14:tracePt t="14021" x="7421563" y="2551113"/>
          <p14:tracePt t="14023" x="7397750" y="2576513"/>
          <p14:tracePt t="14025" x="7381875" y="2592388"/>
          <p14:tracePt t="14027" x="7350125" y="2608263"/>
          <p14:tracePt t="14029" x="7326313" y="2632075"/>
          <p14:tracePt t="14031" x="7294563" y="2647950"/>
          <p14:tracePt t="14033" x="7262813" y="2679700"/>
          <p14:tracePt t="14035" x="7231063" y="2703513"/>
          <p14:tracePt t="14038" x="7191375" y="2735263"/>
          <p14:tracePt t="14039" x="7135813" y="2774950"/>
          <p14:tracePt t="14041" x="7094538" y="2798763"/>
          <p14:tracePt t="14043" x="7038975" y="2830513"/>
          <p14:tracePt t="14045" x="6983413" y="2862263"/>
          <p14:tracePt t="14047" x="6919913" y="2901950"/>
          <p14:tracePt t="14049" x="6856413" y="2943225"/>
          <p14:tracePt t="14051" x="6784975" y="2974975"/>
          <p14:tracePt t="14053" x="6696075" y="3014663"/>
          <p14:tracePt t="14056" x="6640513" y="3046413"/>
          <p14:tracePt t="14057" x="6561138" y="3086100"/>
          <p14:tracePt t="14059" x="6473825" y="3125788"/>
          <p14:tracePt t="14061" x="6418263" y="3149600"/>
          <p14:tracePt t="14063" x="6353175" y="3189288"/>
          <p14:tracePt t="14065" x="6249988" y="3228975"/>
          <p14:tracePt t="14067" x="6186488" y="3252788"/>
          <p14:tracePt t="14069" x="6107113" y="3286125"/>
          <p14:tracePt t="14071" x="6018213" y="3317875"/>
          <p14:tracePt t="14073" x="5922963" y="3357563"/>
          <p14:tracePt t="14076" x="5867400" y="3373438"/>
          <p14:tracePt t="14077" x="5780088" y="3397250"/>
          <p14:tracePt t="14080" x="5692775" y="3429000"/>
          <p14:tracePt t="14081" x="5619750" y="3444875"/>
          <p14:tracePt t="14083" x="5548313" y="3484563"/>
          <p14:tracePt t="14087" x="5492750" y="3500438"/>
          <p14:tracePt t="14088" x="5421313" y="3524250"/>
          <p14:tracePt t="14090" x="5357813" y="3540125"/>
          <p14:tracePt t="14093" x="5221288" y="3571875"/>
          <p14:tracePt t="14095" x="5189538" y="3587750"/>
          <p14:tracePt t="14097" x="5141913" y="3605213"/>
          <p14:tracePt t="14099" x="5086350" y="3613150"/>
          <p14:tracePt t="14101" x="5054600" y="3621088"/>
          <p14:tracePt t="14104" x="5006975" y="3636963"/>
          <p14:tracePt t="14106" x="4983163" y="3636963"/>
          <p14:tracePt t="14108" x="4951413" y="3644900"/>
          <p14:tracePt t="14110" x="4926013" y="3652838"/>
          <p14:tracePt t="14111" x="4902200" y="3660775"/>
          <p14:tracePt t="14113" x="4862513" y="3668713"/>
          <p14:tracePt t="14115" x="4854575" y="3668713"/>
          <p14:tracePt t="14117" x="4838700" y="3668713"/>
          <p14:tracePt t="14119" x="4814888" y="3676650"/>
          <p14:tracePt t="14122" x="4799013" y="3676650"/>
          <p14:tracePt t="14125" x="4783138" y="3676650"/>
          <p14:tracePt t="14127" x="4775200" y="3684588"/>
          <p14:tracePt t="14127" x="4759325" y="3684588"/>
          <p14:tracePt t="14129" x="4743450" y="3684588"/>
          <p14:tracePt t="14131" x="4735513" y="3684588"/>
          <p14:tracePt t="14133" x="4727575" y="3684588"/>
          <p14:tracePt t="14135" x="4719638" y="3684588"/>
          <p14:tracePt t="14138" x="4711700" y="3692525"/>
          <p14:tracePt t="14140" x="4703763" y="3692525"/>
          <p14:tracePt t="14141" x="4695825" y="3692525"/>
          <p14:tracePt t="14143" x="4687888" y="3700463"/>
          <p14:tracePt t="14145" x="4679950" y="3700463"/>
          <p14:tracePt t="14148" x="4672013" y="3700463"/>
          <p14:tracePt t="14151" x="4656138" y="3700463"/>
          <p14:tracePt t="14154" x="4648200" y="3700463"/>
          <p14:tracePt t="14157" x="4632325" y="3700463"/>
          <p14:tracePt t="14162" x="4624388" y="3708400"/>
          <p14:tracePt t="14163" x="4616450" y="3708400"/>
          <p14:tracePt t="14165" x="4608513" y="3708400"/>
          <p14:tracePt t="14169" x="4600575" y="3708400"/>
          <p14:tracePt t="14171" x="4584700" y="3708400"/>
          <p14:tracePt t="14173" x="4576763" y="3708400"/>
          <p14:tracePt t="14175" x="4567238" y="3708400"/>
          <p14:tracePt t="14177" x="4559300" y="3708400"/>
          <p14:tracePt t="14179" x="4551363" y="3708400"/>
          <p14:tracePt t="14181" x="4543425" y="3716338"/>
          <p14:tracePt t="14183" x="4527550" y="3716338"/>
          <p14:tracePt t="14188" x="4511675" y="3716338"/>
          <p14:tracePt t="14190" x="4495800" y="3716338"/>
          <p14:tracePt t="14192" x="4487863" y="3716338"/>
          <p14:tracePt t="14193" x="4471988" y="3724275"/>
          <p14:tracePt t="14196" x="4464050" y="3724275"/>
          <p14:tracePt t="14198" x="4448175" y="3724275"/>
          <p14:tracePt t="14199" x="4424363" y="3724275"/>
          <p14:tracePt t="14201" x="4416425" y="3724275"/>
          <p14:tracePt t="14203" x="4408488" y="3724275"/>
          <p14:tracePt t="14206" x="4392613" y="3724275"/>
          <p14:tracePt t="14207" x="4376738" y="3724275"/>
          <p14:tracePt t="14209" x="4360863" y="3724275"/>
          <p14:tracePt t="14211" x="4344988" y="3724275"/>
          <p14:tracePt t="14213" x="4337050" y="3724275"/>
          <p14:tracePt t="14215" x="4329113" y="3724275"/>
          <p14:tracePt t="14217" x="4313238" y="3724275"/>
          <p14:tracePt t="14219" x="4289425" y="3724275"/>
          <p14:tracePt t="14224" x="4273550" y="3724275"/>
          <p14:tracePt t="14225" x="4265613" y="3724275"/>
          <p14:tracePt t="14227" x="4249738" y="3724275"/>
          <p14:tracePt t="14229" x="4233863" y="3724275"/>
          <p14:tracePt t="14231" x="4225925" y="3724275"/>
          <p14:tracePt t="14233" x="4210050" y="3724275"/>
          <p14:tracePt t="14236" x="4200525" y="3724275"/>
          <p14:tracePt t="14238" x="4184650" y="3724275"/>
          <p14:tracePt t="14240" x="4176713" y="3724275"/>
          <p14:tracePt t="14241" x="4168775" y="3724275"/>
          <p14:tracePt t="14243" x="4152900" y="3724275"/>
          <p14:tracePt t="14245" x="4137025" y="3724275"/>
          <p14:tracePt t="14247" x="4129088" y="3724275"/>
          <p14:tracePt t="14249" x="4121150" y="3724275"/>
          <p14:tracePt t="14251" x="4105275" y="3732213"/>
          <p14:tracePt t="14254" x="4097338" y="3732213"/>
          <p14:tracePt t="14256" x="4089400" y="3732213"/>
          <p14:tracePt t="14257" x="4081463" y="3732213"/>
          <p14:tracePt t="14260" x="4073525" y="3732213"/>
          <p14:tracePt t="14261" x="4065588" y="3732213"/>
          <p14:tracePt t="14263" x="4057650" y="3732213"/>
          <p14:tracePt t="14267" x="4049713" y="3732213"/>
          <p14:tracePt t="14269" x="4041775" y="3732213"/>
          <p14:tracePt t="14271" x="4033838" y="3732213"/>
          <p14:tracePt t="14274" x="4025900" y="3732213"/>
          <p14:tracePt t="14275" x="4017963" y="3732213"/>
          <p14:tracePt t="14277" x="4017963" y="3740150"/>
          <p14:tracePt t="14279" x="4010025" y="3740150"/>
          <p14:tracePt t="14281" x="3994150" y="3740150"/>
          <p14:tracePt t="14285" x="3986213" y="3740150"/>
          <p14:tracePt t="14289" x="3970338" y="3740150"/>
          <p14:tracePt t="14290" x="3962400" y="3740150"/>
          <p14:tracePt t="14292" x="3954463" y="3748088"/>
          <p14:tracePt t="14293" x="3938588" y="3748088"/>
          <p14:tracePt t="14295" x="3930650" y="3756025"/>
          <p14:tracePt t="14297" x="3914775" y="3756025"/>
          <p14:tracePt t="14300" x="3898900" y="3756025"/>
          <p14:tracePt t="14301" x="3883025" y="3756025"/>
          <p14:tracePt t="14303" x="3859213" y="3763963"/>
          <p14:tracePt t="14307" x="3843338" y="3763963"/>
          <p14:tracePt t="14308" x="3817938" y="3771900"/>
          <p14:tracePt t="14310" x="3794125" y="3771900"/>
          <p14:tracePt t="14311" x="3786188" y="3779838"/>
          <p14:tracePt t="14313" x="3754438" y="3779838"/>
          <p14:tracePt t="14315" x="3738563" y="3779838"/>
          <p14:tracePt t="14317" x="3714750" y="3779838"/>
          <p14:tracePt t="14319" x="3698875" y="3779838"/>
          <p14:tracePt t="14321" x="3675063" y="3787775"/>
          <p14:tracePt t="14323" x="3651250" y="3787775"/>
          <p14:tracePt t="14325" x="3643313" y="3787775"/>
          <p14:tracePt t="14327" x="3627438" y="3795713"/>
          <p14:tracePt t="14329" x="3611563" y="3795713"/>
          <p14:tracePt t="14331" x="3595688" y="3795713"/>
          <p14:tracePt t="14333" x="3571875" y="3803650"/>
          <p14:tracePt t="14335" x="3563938" y="3803650"/>
          <p14:tracePt t="14338" x="3556000" y="3803650"/>
          <p14:tracePt t="14340" x="3540125" y="3803650"/>
          <p14:tracePt t="14342" x="3532188" y="3803650"/>
          <p14:tracePt t="14343" x="3524250" y="3803650"/>
          <p14:tracePt t="14345" x="3516313" y="3803650"/>
          <p14:tracePt t="14349" x="3508375" y="3803650"/>
          <p14:tracePt t="14356" x="3500438" y="3803650"/>
          <p14:tracePt t="14357" x="3492500" y="3803650"/>
          <p14:tracePt t="14371" x="3484563" y="3803650"/>
          <p14:tracePt t="14406" x="3476625" y="3803650"/>
          <p14:tracePt t="14423" x="3467100" y="3803650"/>
          <p14:tracePt t="14425" x="3459163" y="3803650"/>
          <p14:tracePt t="14433" x="3451225" y="3803650"/>
          <p14:tracePt t="14438" x="3443288" y="3803650"/>
          <p14:tracePt t="14443" x="3435350" y="3803650"/>
          <p14:tracePt t="14445" x="3427413" y="3803650"/>
          <p14:tracePt t="14449" x="3419475" y="3803650"/>
          <p14:tracePt t="14453" x="3411538" y="3803650"/>
          <p14:tracePt t="14457" x="3403600" y="3803650"/>
          <p14:tracePt t="14459" x="3395663" y="3803650"/>
          <p14:tracePt t="14463" x="3387725" y="3803650"/>
          <p14:tracePt t="14469" x="3379788" y="3803650"/>
          <p14:tracePt t="14475" x="3371850" y="3803650"/>
          <p14:tracePt t="14481" x="3363913" y="3803650"/>
          <p14:tracePt t="14485" x="3355975" y="3803650"/>
          <p14:tracePt t="14491" x="3355975" y="3795713"/>
          <p14:tracePt t="14493" x="3348038" y="3795713"/>
          <p14:tracePt t="14499" x="3348038" y="3787775"/>
          <p14:tracePt t="14503" x="3340100" y="3787775"/>
          <p14:tracePt t="14511" x="3332163" y="3787775"/>
          <p14:tracePt t="14513" x="3324225" y="3787775"/>
          <p14:tracePt t="14517" x="3316288" y="3787775"/>
          <p14:tracePt t="14519" x="3316288" y="3779838"/>
          <p14:tracePt t="14521" x="3308350" y="3779838"/>
          <p14:tracePt t="14525" x="3300413" y="3779838"/>
          <p14:tracePt t="14527" x="3292475" y="3779838"/>
          <p14:tracePt t="14531" x="3284538" y="3779838"/>
          <p14:tracePt t="14533" x="3276600" y="3779838"/>
          <p14:tracePt t="14535" x="3268663" y="3771900"/>
          <p14:tracePt t="14538" x="3260725" y="3771900"/>
          <p14:tracePt t="14540" x="3252788" y="3771900"/>
          <p14:tracePt t="14541" x="3244850" y="3771900"/>
          <p14:tracePt t="14543" x="3236913" y="3771900"/>
          <p14:tracePt t="14545" x="3228975" y="3771900"/>
          <p14:tracePt t="14547" x="3221038" y="3763963"/>
          <p14:tracePt t="14549" x="3205163" y="3763963"/>
          <p14:tracePt t="14551" x="3189288" y="3756025"/>
          <p14:tracePt t="14554" x="3181350" y="3756025"/>
          <p14:tracePt t="14556" x="3173413" y="3756025"/>
          <p14:tracePt t="14558" x="3157538" y="3756025"/>
          <p14:tracePt t="14559" x="3149600" y="3756025"/>
          <p14:tracePt t="14561" x="3141663" y="3756025"/>
          <p14:tracePt t="14563" x="3125788" y="3748088"/>
          <p14:tracePt t="14565" x="3117850" y="3748088"/>
          <p14:tracePt t="14567" x="3109913" y="3748088"/>
          <p14:tracePt t="14569" x="3100388" y="3740150"/>
          <p14:tracePt t="14571" x="3092450" y="3740150"/>
          <p14:tracePt t="14573" x="3084513" y="3740150"/>
          <p14:tracePt t="14575" x="3076575" y="3740150"/>
          <p14:tracePt t="14577" x="3068638" y="3740150"/>
          <p14:tracePt t="14579" x="3052763" y="3732213"/>
          <p14:tracePt t="14583" x="3044825" y="3732213"/>
          <p14:tracePt t="14585" x="3036888" y="3732213"/>
          <p14:tracePt t="14588" x="3028950" y="3724275"/>
          <p14:tracePt t="14592" x="3021013" y="3724275"/>
          <p14:tracePt t="14593" x="3013075" y="3724275"/>
          <p14:tracePt t="14597" x="3005138" y="3724275"/>
          <p14:tracePt t="14599" x="2997200" y="3716338"/>
          <p14:tracePt t="14601" x="2989263" y="3716338"/>
          <p14:tracePt t="14606" x="2981325" y="3716338"/>
          <p14:tracePt t="14608" x="2973388" y="3716338"/>
          <p14:tracePt t="14609" x="2965450" y="3716338"/>
          <p14:tracePt t="14611" x="2965450" y="3708400"/>
          <p14:tracePt t="14613" x="2949575" y="3700463"/>
          <p14:tracePt t="14617" x="2941638" y="3700463"/>
          <p14:tracePt t="14619" x="2933700" y="3700463"/>
          <p14:tracePt t="14621" x="2925763" y="3692525"/>
          <p14:tracePt t="14623" x="2909888" y="3692525"/>
          <p14:tracePt t="14625" x="2909888" y="3684588"/>
          <p14:tracePt t="14627" x="2901950" y="3684588"/>
          <p14:tracePt t="14629" x="2886075" y="3684588"/>
          <p14:tracePt t="14632" x="2878138" y="3676650"/>
          <p14:tracePt t="14633" x="2870200" y="3676650"/>
          <p14:tracePt t="14635" x="2862263" y="3676650"/>
          <p14:tracePt t="14638" x="2854325" y="3668713"/>
          <p14:tracePt t="14640" x="2830513" y="3668713"/>
          <p14:tracePt t="14641" x="2822575" y="3660775"/>
          <p14:tracePt t="14644" x="2814638" y="3660775"/>
          <p14:tracePt t="14646" x="2806700" y="3660775"/>
          <p14:tracePt t="14647" x="2790825" y="3652838"/>
          <p14:tracePt t="14649" x="2782888" y="3644900"/>
          <p14:tracePt t="14651" x="2774950" y="3644900"/>
          <p14:tracePt t="14654" x="2751138" y="3644900"/>
          <p14:tracePt t="14656" x="2751138" y="3636963"/>
          <p14:tracePt t="14657" x="2741613" y="3636963"/>
          <p14:tracePt t="14659" x="2725738" y="3629025"/>
          <p14:tracePt t="14661" x="2717800" y="3629025"/>
          <p14:tracePt t="14663" x="2709863" y="3629025"/>
          <p14:tracePt t="14665" x="2701925" y="3621088"/>
          <p14:tracePt t="14669" x="2686050" y="3621088"/>
          <p14:tracePt t="14674" x="2678113" y="3613150"/>
          <p14:tracePt t="14675" x="2670175" y="3613150"/>
          <p14:tracePt t="14677" x="2662238" y="3613150"/>
          <p14:tracePt t="14679" x="2662238" y="3605213"/>
          <p14:tracePt t="14681" x="2654300" y="3605213"/>
          <p14:tracePt t="14683" x="2646363" y="3605213"/>
          <p14:tracePt t="14688" x="2638425" y="3605213"/>
          <p14:tracePt t="14690" x="2630488" y="3605213"/>
          <p14:tracePt t="14693" x="2622550" y="3595688"/>
          <p14:tracePt t="14698" x="2614613" y="3595688"/>
          <p14:tracePt t="14699" x="2606675" y="3595688"/>
          <p14:tracePt t="14704" x="2598738" y="3595688"/>
          <p14:tracePt t="14707" x="2590800" y="3595688"/>
          <p14:tracePt t="14710" x="2590800" y="3587750"/>
          <p14:tracePt t="14713" x="2582863" y="3587750"/>
          <p14:tracePt t="14718" x="2574925" y="3587750"/>
          <p14:tracePt t="14719" x="2566988" y="3587750"/>
          <p14:tracePt t="14724" x="2559050" y="3587750"/>
          <p14:tracePt t="14727" x="2551113" y="3587750"/>
          <p14:tracePt t="14729" x="2551113" y="3579813"/>
          <p14:tracePt t="14731" x="2543175" y="3579813"/>
          <p14:tracePt t="14733" x="2535238" y="3579813"/>
          <p14:tracePt t="14738" x="2527300" y="3579813"/>
          <p14:tracePt t="14739" x="2527300" y="3571875"/>
          <p14:tracePt t="14742" x="2519363" y="3571875"/>
          <p14:tracePt t="14744" x="2511425" y="3571875"/>
          <p14:tracePt t="14747" x="2503488" y="3571875"/>
          <p14:tracePt t="14754" x="2495550" y="3571875"/>
          <p14:tracePt t="14757" x="2487613" y="3563938"/>
          <p14:tracePt t="14759" x="2479675" y="3563938"/>
          <p14:tracePt t="14767" x="2471738" y="3563938"/>
          <p14:tracePt t="14778" x="2463800" y="3563938"/>
          <p14:tracePt t="14806" x="2455863" y="3563938"/>
          <p14:tracePt t="15228" x="2463800" y="3563938"/>
          <p14:tracePt t="15240" x="2471738" y="3563938"/>
          <p14:tracePt t="15246" x="2471738" y="3571875"/>
          <p14:tracePt t="15252" x="2479675" y="3571875"/>
          <p14:tracePt t="15260" x="2487613" y="3571875"/>
          <p14:tracePt t="15262" x="2487613" y="3579813"/>
          <p14:tracePt t="15283" x="2495550" y="3579813"/>
          <p14:tracePt t="15298" x="2503488" y="3579813"/>
          <p14:tracePt t="15299" x="2503488" y="3587750"/>
          <p14:tracePt t="15309" x="2511425" y="3587750"/>
          <p14:tracePt t="15316" x="2519363" y="3587750"/>
          <p14:tracePt t="15328" x="2527300" y="3595688"/>
          <p14:tracePt t="15338" x="2535238" y="3595688"/>
          <p14:tracePt t="15346" x="2543175" y="3595688"/>
          <p14:tracePt t="15351" x="2551113" y="3595688"/>
          <p14:tracePt t="15362" x="2559050" y="3595688"/>
          <p14:tracePt t="15386" x="2559050" y="3605213"/>
          <p14:tracePt t="15394" x="2566988" y="3605213"/>
          <p14:tracePt t="15414" x="2574925" y="3605213"/>
          <p14:tracePt t="15422" x="2582863" y="3605213"/>
          <p14:tracePt t="15438" x="2590800" y="3605213"/>
          <p14:tracePt t="15450" x="2590800" y="3613150"/>
          <p14:tracePt t="15454" x="2598738" y="3613150"/>
          <p14:tracePt t="15468" x="2606675" y="3613150"/>
          <p14:tracePt t="15474" x="2614613" y="3613150"/>
          <p14:tracePt t="15489" x="2622550" y="3613150"/>
          <p14:tracePt t="15496" x="2630488" y="3613150"/>
          <p14:tracePt t="15511" x="2638425" y="3613150"/>
          <p14:tracePt t="15514" x="2646363" y="3613150"/>
          <p14:tracePt t="15522" x="2654300" y="3613150"/>
          <p14:tracePt t="15528" x="2662238" y="3613150"/>
          <p14:tracePt t="15534" x="2670175" y="3613150"/>
          <p14:tracePt t="15536" x="2678113" y="3613150"/>
          <p14:tracePt t="15540" x="2686050" y="3613150"/>
          <p14:tracePt t="15546" x="2693988" y="3613150"/>
          <p14:tracePt t="15549" x="2701925" y="3613150"/>
          <p14:tracePt t="15554" x="2709863" y="3613150"/>
          <p14:tracePt t="15556" x="2717800" y="3613150"/>
          <p14:tracePt t="15560" x="2725738" y="3613150"/>
          <p14:tracePt t="15564" x="2733675" y="3613150"/>
          <p14:tracePt t="15568" x="2741613" y="3613150"/>
          <p14:tracePt t="15571" x="2751138" y="3613150"/>
          <p14:tracePt t="15574" x="2759075" y="3613150"/>
          <p14:tracePt t="15578" x="2767013" y="3613150"/>
          <p14:tracePt t="15582" x="2774950" y="3613150"/>
          <p14:tracePt t="15586" x="2782888" y="3613150"/>
          <p14:tracePt t="15592" x="2790825" y="3613150"/>
          <p14:tracePt t="15596" x="2798763" y="3613150"/>
          <p14:tracePt t="15601" x="2806700" y="3613150"/>
          <p14:tracePt t="15603" x="2814638" y="3613150"/>
          <p14:tracePt t="15609" x="2822575" y="3613150"/>
          <p14:tracePt t="15615" x="2830513" y="3613150"/>
          <p14:tracePt t="15622" x="2838450" y="3613150"/>
          <p14:tracePt t="15623" x="2846388" y="3613150"/>
          <p14:tracePt t="15629" x="2854325" y="3613150"/>
          <p14:tracePt t="15633" x="2862263" y="3613150"/>
          <p14:tracePt t="15638" x="2870200" y="3613150"/>
          <p14:tracePt t="15639" x="2878138" y="3613150"/>
          <p14:tracePt t="15643" x="2886075" y="3613150"/>
          <p14:tracePt t="15649" x="2901950" y="3605213"/>
          <p14:tracePt t="15656" x="2909888" y="3605213"/>
          <p14:tracePt t="15659" x="2917825" y="3605213"/>
          <p14:tracePt t="15663" x="2925763" y="3605213"/>
          <p14:tracePt t="15668" x="2941638" y="3605213"/>
          <p14:tracePt t="15672" x="2949575" y="3605213"/>
          <p14:tracePt t="15674" x="2957513" y="3605213"/>
          <p14:tracePt t="15676" x="2965450" y="3595688"/>
          <p14:tracePt t="15680" x="2973388" y="3595688"/>
          <p14:tracePt t="15682" x="2981325" y="3595688"/>
          <p14:tracePt t="15683" x="2989263" y="3595688"/>
          <p14:tracePt t="15686" x="2997200" y="3595688"/>
          <p14:tracePt t="15688" x="3005138" y="3595688"/>
          <p14:tracePt t="15690" x="3013075" y="3595688"/>
          <p14:tracePt t="15693" x="3021013" y="3587750"/>
          <p14:tracePt t="15695" x="3028950" y="3587750"/>
          <p14:tracePt t="15699" x="3036888" y="3587750"/>
          <p14:tracePt t="15701" x="3044825" y="3587750"/>
          <p14:tracePt t="15708" x="3052763" y="3587750"/>
          <p14:tracePt t="15712" x="3060700" y="3587750"/>
          <p14:tracePt t="15715" x="3068638" y="3587750"/>
          <p14:tracePt t="15717" x="3076575" y="3587750"/>
          <p14:tracePt t="15720" x="3076575" y="3579813"/>
          <p14:tracePt t="15722" x="3084513" y="3579813"/>
          <p14:tracePt t="15727" x="3100388" y="3579813"/>
          <p14:tracePt t="15733" x="3109913" y="3579813"/>
          <p14:tracePt t="15738" x="3117850" y="3579813"/>
          <p14:tracePt t="15741" x="3125788" y="3579813"/>
          <p14:tracePt t="15745" x="3141663" y="3579813"/>
          <p14:tracePt t="15749" x="3149600" y="3579813"/>
          <p14:tracePt t="15753" x="3157538" y="3579813"/>
          <p14:tracePt t="15755" x="3165475" y="3579813"/>
          <p14:tracePt t="15757" x="3173413" y="3579813"/>
          <p14:tracePt t="15760" x="3181350" y="3579813"/>
          <p14:tracePt t="15762" x="3189288" y="3579813"/>
          <p14:tracePt t="15765" x="3197225" y="3579813"/>
          <p14:tracePt t="15767" x="3213100" y="3579813"/>
          <p14:tracePt t="15771" x="3221038" y="3579813"/>
          <p14:tracePt t="15773" x="3228975" y="3579813"/>
          <p14:tracePt t="15775" x="3236913" y="3579813"/>
          <p14:tracePt t="15777" x="3244850" y="3579813"/>
          <p14:tracePt t="15780" x="3252788" y="3579813"/>
          <p14:tracePt t="15783" x="3268663" y="3579813"/>
          <p14:tracePt t="15788" x="3276600" y="3579813"/>
          <p14:tracePt t="15789" x="3284538" y="3579813"/>
          <p14:tracePt t="15791" x="3292475" y="3579813"/>
          <p14:tracePt t="15793" x="3300413" y="3579813"/>
          <p14:tracePt t="15795" x="3308350" y="3579813"/>
          <p14:tracePt t="15797" x="3316288" y="3579813"/>
          <p14:tracePt t="15802" x="3324225" y="3579813"/>
          <p14:tracePt t="15806" x="3340100" y="3579813"/>
          <p14:tracePt t="15809" x="3348038" y="3579813"/>
          <p14:tracePt t="15813" x="3355975" y="3579813"/>
          <p14:tracePt t="15815" x="3363913" y="3579813"/>
          <p14:tracePt t="15818" x="3371850" y="3579813"/>
          <p14:tracePt t="15822" x="3379788" y="3579813"/>
          <p14:tracePt t="15825" x="3387725" y="3579813"/>
          <p14:tracePt t="15827" x="3395663" y="3579813"/>
          <p14:tracePt t="15830" x="3403600" y="3579813"/>
          <p14:tracePt t="15833" x="3411538" y="3579813"/>
          <p14:tracePt t="15838" x="3427413" y="3579813"/>
          <p14:tracePt t="15842" x="3435350" y="3579813"/>
          <p14:tracePt t="15843" x="3443288" y="3579813"/>
          <p14:tracePt t="15847" x="3451225" y="3579813"/>
          <p14:tracePt t="15849" x="3459163" y="3579813"/>
          <p14:tracePt t="15854" x="3467100" y="3579813"/>
          <p14:tracePt t="15856" x="3476625" y="3579813"/>
          <p14:tracePt t="15857" x="3484563" y="3579813"/>
          <p14:tracePt t="15859" x="3492500" y="3579813"/>
          <p14:tracePt t="15863" x="3500438" y="3579813"/>
          <p14:tracePt t="15865" x="3508375" y="3579813"/>
          <p14:tracePt t="15867" x="3516313" y="3579813"/>
          <p14:tracePt t="15869" x="3532188" y="3579813"/>
          <p14:tracePt t="15873" x="3540125" y="3579813"/>
          <p14:tracePt t="15875" x="3548063" y="3579813"/>
          <p14:tracePt t="15879" x="3563938" y="3579813"/>
          <p14:tracePt t="15883" x="3571875" y="3579813"/>
          <p14:tracePt t="15885" x="3579813" y="3579813"/>
          <p14:tracePt t="15888" x="3587750" y="3579813"/>
          <p14:tracePt t="15892" x="3595688" y="3579813"/>
          <p14:tracePt t="15893" x="3603625" y="3579813"/>
          <p14:tracePt t="15895" x="3611563" y="3579813"/>
          <p14:tracePt t="15899" x="3619500" y="3579813"/>
          <p14:tracePt t="15903" x="3627438" y="3579813"/>
          <p14:tracePt t="15907" x="3635375" y="3579813"/>
          <p14:tracePt t="15911" x="3643313" y="3579813"/>
          <p14:tracePt t="15913" x="3651250" y="3579813"/>
          <p14:tracePt t="15917" x="3659188" y="3579813"/>
          <p14:tracePt t="15923" x="3667125" y="3579813"/>
          <p14:tracePt t="15930" x="3675063" y="3579813"/>
          <p14:tracePt t="15931" x="3683000" y="3579813"/>
          <p14:tracePt t="15938" x="3690938" y="3579813"/>
          <p14:tracePt t="15944" x="3698875" y="3579813"/>
          <p14:tracePt t="15950" x="3706813" y="3579813"/>
          <p14:tracePt t="15952" x="3714750" y="3587750"/>
          <p14:tracePt t="15958" x="3722688" y="3587750"/>
          <p14:tracePt t="15964" x="3730625" y="3587750"/>
          <p14:tracePt t="15970" x="3738563" y="3587750"/>
          <p14:tracePt t="15974" x="3746500" y="3587750"/>
          <p14:tracePt t="15978" x="3754438" y="3587750"/>
          <p14:tracePt t="15982" x="3762375" y="3587750"/>
          <p14:tracePt t="15986" x="3770313" y="3587750"/>
          <p14:tracePt t="15988" x="3778250" y="3587750"/>
          <p14:tracePt t="15990" x="3786188" y="3587750"/>
          <p14:tracePt t="15994" x="3794125" y="3587750"/>
          <p14:tracePt t="15996" x="3794125" y="3595688"/>
          <p14:tracePt t="15998" x="3802063" y="3595688"/>
          <p14:tracePt t="16000" x="3810000" y="3595688"/>
          <p14:tracePt t="16002" x="3817938" y="3595688"/>
          <p14:tracePt t="16006" x="3833813" y="3595688"/>
          <p14:tracePt t="16010" x="3843338" y="3595688"/>
          <p14:tracePt t="16012" x="3851275" y="3595688"/>
          <p14:tracePt t="16014" x="3859213" y="3595688"/>
          <p14:tracePt t="16016" x="3867150" y="3595688"/>
          <p14:tracePt t="16018" x="3875088" y="3595688"/>
          <p14:tracePt t="16020" x="3883025" y="3605213"/>
          <p14:tracePt t="16024" x="3890963" y="3605213"/>
          <p14:tracePt t="16026" x="3898900" y="3605213"/>
          <p14:tracePt t="16028" x="3906838" y="3605213"/>
          <p14:tracePt t="16030" x="3914775" y="3613150"/>
          <p14:tracePt t="16032" x="3922713" y="3613150"/>
          <p14:tracePt t="16036" x="3930650" y="3613150"/>
          <p14:tracePt t="16038" x="3938588" y="3613150"/>
          <p14:tracePt t="16040" x="3946525" y="3613150"/>
          <p14:tracePt t="16044" x="3954463" y="3613150"/>
          <p14:tracePt t="16046" x="3962400" y="3613150"/>
          <p14:tracePt t="16050" x="3970338" y="3613150"/>
          <p14:tracePt t="16054" x="3978275" y="3613150"/>
          <p14:tracePt t="16058" x="3986213" y="3613150"/>
          <p14:tracePt t="16062" x="3994150" y="3613150"/>
          <p14:tracePt t="16067" x="4002088" y="3613150"/>
          <p14:tracePt t="16071" x="4002088" y="3621088"/>
          <p14:tracePt t="16074" x="4010025" y="3621088"/>
          <p14:tracePt t="16079" x="4017963" y="3621088"/>
          <p14:tracePt t="16081" x="4025900" y="3621088"/>
          <p14:tracePt t="16088" x="4033838" y="3621088"/>
          <p14:tracePt t="16093" x="4041775" y="3621088"/>
          <p14:tracePt t="16099" x="4049713" y="3621088"/>
          <p14:tracePt t="16103" x="4057650" y="3621088"/>
          <p14:tracePt t="16110" x="4065588" y="3621088"/>
          <p14:tracePt t="16116" x="4073525" y="3621088"/>
          <p14:tracePt t="16125" x="4089400" y="3621088"/>
          <p14:tracePt t="16134" x="4097338" y="3621088"/>
          <p14:tracePt t="16142" x="4105275" y="3621088"/>
          <p14:tracePt t="16148" x="4113213" y="3621088"/>
          <p14:tracePt t="16152" x="4121150" y="3621088"/>
          <p14:tracePt t="16160" x="4129088" y="3621088"/>
          <p14:tracePt t="16168" x="4137025" y="3621088"/>
          <p14:tracePt t="16180" x="4144963" y="3621088"/>
          <p14:tracePt t="16184" x="4152900" y="3621088"/>
          <p14:tracePt t="16192" x="4160838" y="3621088"/>
          <p14:tracePt t="16202" x="4168775" y="3621088"/>
          <p14:tracePt t="16214" x="4176713" y="3621088"/>
          <p14:tracePt t="16220" x="4184650" y="3621088"/>
          <p14:tracePt t="16234" x="4192588" y="3621088"/>
          <p14:tracePt t="16246" x="4200525" y="3621088"/>
          <p14:tracePt t="16258" x="4210050" y="3621088"/>
          <p14:tracePt t="16270" x="4217988" y="3621088"/>
          <p14:tracePt t="16272" x="4225925" y="3621088"/>
          <p14:tracePt t="16278" x="4233863" y="3621088"/>
          <p14:tracePt t="16283" x="4241800" y="3621088"/>
          <p14:tracePt t="16288" x="4249738" y="3621088"/>
          <p14:tracePt t="16290" x="4257675" y="3621088"/>
          <p14:tracePt t="16295" x="4265613" y="3621088"/>
          <p14:tracePt t="16300" x="4273550" y="3621088"/>
          <p14:tracePt t="16303" x="4281488" y="3621088"/>
          <p14:tracePt t="16307" x="4289425" y="3621088"/>
          <p14:tracePt t="16311" x="4297363" y="3621088"/>
          <p14:tracePt t="16316" x="4305300" y="3621088"/>
          <p14:tracePt t="16319" x="4313238" y="3621088"/>
          <p14:tracePt t="16322" x="4321175" y="3621088"/>
          <p14:tracePt t="16325" x="4329113" y="3621088"/>
          <p14:tracePt t="16329" x="4337050" y="3621088"/>
          <p14:tracePt t="16335" x="4344988" y="3621088"/>
          <p14:tracePt t="16340" x="4352925" y="3621088"/>
          <p14:tracePt t="16345" x="4360863" y="3621088"/>
          <p14:tracePt t="16351" x="4368800" y="3621088"/>
          <p14:tracePt t="16357" x="4376738" y="3621088"/>
          <p14:tracePt t="16361" x="4384675" y="3621088"/>
          <p14:tracePt t="16363" x="4384675" y="3613150"/>
          <p14:tracePt t="16367" x="4392613" y="3613150"/>
          <p14:tracePt t="16375" x="4400550" y="3613150"/>
          <p14:tracePt t="16381" x="4408488" y="3613150"/>
          <p14:tracePt t="16385" x="4416425" y="3613150"/>
          <p14:tracePt t="16390" x="4416425" y="3605213"/>
          <p14:tracePt t="16392" x="4424363" y="3605213"/>
          <p14:tracePt t="16395" x="4432300" y="3605213"/>
          <p14:tracePt t="16401" x="4440238" y="3605213"/>
          <p14:tracePt t="16401" x="4448175" y="3605213"/>
          <p14:tracePt t="16405" x="4456113" y="3605213"/>
          <p14:tracePt t="16409" x="4464050" y="3605213"/>
          <p14:tracePt t="16413" x="4471988" y="3605213"/>
          <p14:tracePt t="16415" x="4479925" y="3605213"/>
          <p14:tracePt t="16418" x="4487863" y="3605213"/>
          <p14:tracePt t="16421" x="4495800" y="3605213"/>
          <p14:tracePt t="16425" x="4503738" y="3605213"/>
          <p14:tracePt t="16428" x="4511675" y="3605213"/>
          <p14:tracePt t="16429" x="4519613" y="3605213"/>
          <p14:tracePt t="16433" x="4527550" y="3605213"/>
          <p14:tracePt t="16438" x="4535488" y="3605213"/>
          <p14:tracePt t="16441" x="4543425" y="3605213"/>
          <p14:tracePt t="16446" x="4551363" y="3605213"/>
          <p14:tracePt t="16449" x="4559300" y="3605213"/>
          <p14:tracePt t="16453" x="4567238" y="3605213"/>
          <p14:tracePt t="16460" x="4576763" y="3605213"/>
          <p14:tracePt t="16464" x="4584700" y="3605213"/>
          <p14:tracePt t="16468" x="4592638" y="3605213"/>
          <p14:tracePt t="16472" x="4592638" y="3595688"/>
          <p14:tracePt t="16474" x="4600575" y="3595688"/>
          <p14:tracePt t="16480" x="4608513" y="3595688"/>
          <p14:tracePt t="16486" x="4616450" y="3595688"/>
          <p14:tracePt t="16489" x="4624388" y="3595688"/>
          <p14:tracePt t="16494" x="4632325" y="3595688"/>
          <p14:tracePt t="16500" x="4640263" y="3595688"/>
          <p14:tracePt t="16504" x="4648200" y="3595688"/>
          <p14:tracePt t="16508" x="4656138" y="3595688"/>
          <p14:tracePt t="16512" x="4664075" y="3595688"/>
          <p14:tracePt t="16516" x="4672013" y="3595688"/>
          <p14:tracePt t="16520" x="4679950" y="3595688"/>
          <p14:tracePt t="16522" x="4687888" y="3595688"/>
          <p14:tracePt t="16526" x="4695825" y="3595688"/>
          <p14:tracePt t="16528" x="4703763" y="3595688"/>
          <p14:tracePt t="16532" x="4711700" y="3587750"/>
          <p14:tracePt t="16534" x="4719638" y="3587750"/>
          <p14:tracePt t="16538" x="4727575" y="3587750"/>
          <p14:tracePt t="16540" x="4735513" y="3587750"/>
          <p14:tracePt t="16544" x="4743450" y="3587750"/>
          <p14:tracePt t="16546" x="4751388" y="3587750"/>
          <p14:tracePt t="16548" x="4759325" y="3587750"/>
          <p14:tracePt t="16552" x="4767263" y="3587750"/>
          <p14:tracePt t="16554" x="4775200" y="3587750"/>
          <p14:tracePt t="16556" x="4783138" y="3587750"/>
          <p14:tracePt t="16558" x="4791075" y="3587750"/>
          <p14:tracePt t="16560" x="4799013" y="3587750"/>
          <p14:tracePt t="16564" x="4806950" y="3587750"/>
          <p14:tracePt t="16568" x="4814888" y="3579813"/>
          <p14:tracePt t="16570" x="4830763" y="3579813"/>
          <p14:tracePt t="16574" x="4846638" y="3579813"/>
          <p14:tracePt t="16576" x="4854575" y="3579813"/>
          <p14:tracePt t="16580" x="4870450" y="3579813"/>
          <p14:tracePt t="16582" x="4878388" y="3579813"/>
          <p14:tracePt t="16586" x="4894263" y="3579813"/>
          <p14:tracePt t="16588" x="4902200" y="3579813"/>
          <p14:tracePt t="16590" x="4910138" y="3579813"/>
          <p14:tracePt t="16592" x="4918075" y="3579813"/>
          <p14:tracePt t="16594" x="4933950" y="3579813"/>
          <p14:tracePt t="16596" x="4943475" y="3579813"/>
          <p14:tracePt t="16598" x="4951413" y="3571875"/>
          <p14:tracePt t="16600" x="4967288" y="3571875"/>
          <p14:tracePt t="16602" x="4975225" y="3571875"/>
          <p14:tracePt t="16604" x="4983163" y="3571875"/>
          <p14:tracePt t="16608" x="5014913" y="3571875"/>
          <p14:tracePt t="16611" x="5022850" y="3571875"/>
          <p14:tracePt t="16613" x="5038725" y="3571875"/>
          <p14:tracePt t="16615" x="5046663" y="3571875"/>
          <p14:tracePt t="16618" x="5054600" y="3571875"/>
          <p14:tracePt t="16619" x="5070475" y="3571875"/>
          <p14:tracePt t="16621" x="5078413" y="3571875"/>
          <p14:tracePt t="16623" x="5086350" y="3571875"/>
          <p14:tracePt t="16625" x="5094288" y="3571875"/>
          <p14:tracePt t="16627" x="5110163" y="3571875"/>
          <p14:tracePt t="16631" x="5118100" y="3571875"/>
          <p14:tracePt t="16633" x="5133975" y="3571875"/>
          <p14:tracePt t="16636" x="5141913" y="3571875"/>
          <p14:tracePt t="16638" x="5149850" y="3571875"/>
          <p14:tracePt t="16639" x="5157788" y="3571875"/>
          <p14:tracePt t="16641" x="5165725" y="3571875"/>
          <p14:tracePt t="16643" x="5173663" y="3571875"/>
          <p14:tracePt t="16647" x="5189538" y="3571875"/>
          <p14:tracePt t="16651" x="5197475" y="3571875"/>
          <p14:tracePt t="16655" x="5205413" y="3571875"/>
          <p14:tracePt t="16659" x="5213350" y="3571875"/>
          <p14:tracePt t="16663" x="5221288" y="3571875"/>
          <p14:tracePt t="16665" x="5229225" y="3571875"/>
          <p14:tracePt t="16669" x="5237163" y="3571875"/>
          <p14:tracePt t="16675" x="5245100" y="3571875"/>
          <p14:tracePt t="16681" x="5253038" y="3571875"/>
          <p14:tracePt t="16685" x="5260975" y="3571875"/>
          <p14:tracePt t="16693" x="5268913" y="3571875"/>
          <p14:tracePt t="16700" x="5276850" y="3571875"/>
          <p14:tracePt t="16702" x="5276850" y="3563938"/>
          <p14:tracePt t="16707" x="5284788" y="3563938"/>
          <p14:tracePt t="16713" x="5292725" y="3563938"/>
          <p14:tracePt t="16719" x="5300663" y="3563938"/>
          <p14:tracePt t="16730" x="5310188" y="3563938"/>
          <p14:tracePt t="16735" x="5310188" y="3556000"/>
          <p14:tracePt t="16740" x="5318125" y="3556000"/>
          <p14:tracePt t="16745" x="5326063" y="3556000"/>
          <p14:tracePt t="16753" x="5334000" y="3556000"/>
          <p14:tracePt t="16759" x="5341938" y="3556000"/>
          <p14:tracePt t="16766" x="5349875" y="3556000"/>
          <p14:tracePt t="16767" x="5357813" y="3556000"/>
          <p14:tracePt t="16774" x="5365750" y="3556000"/>
          <p14:tracePt t="16778" x="5373688" y="3556000"/>
          <p14:tracePt t="16782" x="5381625" y="3556000"/>
          <p14:tracePt t="16783" x="5389563" y="3556000"/>
          <p14:tracePt t="16788" x="5397500" y="3556000"/>
          <p14:tracePt t="16794" x="5413375" y="3556000"/>
          <p14:tracePt t="16797" x="5421313" y="3556000"/>
          <p14:tracePt t="16801" x="5429250" y="3556000"/>
          <p14:tracePt t="16804" x="5437188" y="3548063"/>
          <p14:tracePt t="16806" x="5445125" y="3548063"/>
          <p14:tracePt t="16810" x="5453063" y="3548063"/>
          <p14:tracePt t="16813" x="5461000" y="3548063"/>
          <p14:tracePt t="16815" x="5468938" y="3548063"/>
          <p14:tracePt t="16818" x="5476875" y="3548063"/>
          <p14:tracePt t="16821" x="5484813" y="3548063"/>
          <p14:tracePt t="16824" x="5492750" y="3548063"/>
          <p14:tracePt t="16825" x="5500688" y="3548063"/>
          <p14:tracePt t="16828" x="5508625" y="3548063"/>
          <p14:tracePt t="16831" x="5524500" y="3548063"/>
          <p14:tracePt t="16837" x="5532438" y="3548063"/>
          <p14:tracePt t="16838" x="5540375" y="3548063"/>
          <p14:tracePt t="16840" x="5548313" y="3548063"/>
          <p14:tracePt t="16841" x="5556250" y="3548063"/>
          <p14:tracePt t="16846" x="5572125" y="3548063"/>
          <p14:tracePt t="16849" x="5580063" y="3548063"/>
          <p14:tracePt t="16851" x="5588000" y="3548063"/>
          <p14:tracePt t="16856" x="5595938" y="3548063"/>
          <p14:tracePt t="16857" x="5603875" y="3548063"/>
          <p14:tracePt t="16859" x="5611813" y="3548063"/>
          <p14:tracePt t="16863" x="5619750" y="3548063"/>
          <p14:tracePt t="16866" x="5627688" y="3548063"/>
          <p14:tracePt t="16867" x="5635625" y="3548063"/>
          <p14:tracePt t="16872" x="5643563" y="3548063"/>
          <p14:tracePt t="16873" x="5651500" y="3548063"/>
          <p14:tracePt t="16875" x="5659438" y="3548063"/>
          <p14:tracePt t="16879" x="5667375" y="3548063"/>
          <p14:tracePt t="16883" x="5676900" y="3548063"/>
          <p14:tracePt t="16889" x="5684838" y="3548063"/>
          <p14:tracePt t="16892" x="5692775" y="3548063"/>
          <p14:tracePt t="16895" x="5700713" y="3548063"/>
          <p14:tracePt t="16900" x="5708650" y="3548063"/>
          <p14:tracePt t="16903" x="5716588" y="3548063"/>
          <p14:tracePt t="16905" x="5724525" y="3548063"/>
          <p14:tracePt t="16911" x="5732463" y="3548063"/>
          <p14:tracePt t="16917" x="5740400" y="3548063"/>
          <p14:tracePt t="16925" x="5748338" y="3548063"/>
          <p14:tracePt t="16930" x="5756275" y="3548063"/>
          <p14:tracePt t="16941" x="5764213" y="3548063"/>
          <p14:tracePt t="16946" x="5772150" y="3548063"/>
          <p14:tracePt t="16954" x="5780088" y="3548063"/>
          <p14:tracePt t="16958" x="5788025" y="3548063"/>
          <p14:tracePt t="16970" x="5795963" y="3548063"/>
          <p14:tracePt t="16978" x="5803900" y="3548063"/>
          <p14:tracePt t="16992" x="5811838" y="3548063"/>
          <p14:tracePt t="16996" x="5819775" y="3548063"/>
          <p14:tracePt t="17006" x="5827713" y="3548063"/>
          <p14:tracePt t="17011" x="5835650" y="3548063"/>
          <p14:tracePt t="17020" x="5843588" y="3548063"/>
          <p14:tracePt t="17023" x="5851525" y="3548063"/>
          <p14:tracePt t="17033" x="5859463" y="3548063"/>
          <p14:tracePt t="17042" x="5867400" y="3548063"/>
          <p14:tracePt t="17050" x="5875338" y="3548063"/>
          <p14:tracePt t="17053" x="5883275" y="3548063"/>
          <p14:tracePt t="17060" x="5891213" y="3548063"/>
          <p14:tracePt t="17066" x="5899150" y="3548063"/>
          <p14:tracePt t="17069" x="5907088" y="3548063"/>
          <p14:tracePt t="17072" x="5915025" y="3548063"/>
          <p14:tracePt t="17078" x="5922963" y="3548063"/>
          <p14:tracePt t="17082" x="5930900" y="3548063"/>
          <p14:tracePt t="17086" x="5938838" y="3548063"/>
          <p14:tracePt t="17091" x="5946775" y="3548063"/>
          <p14:tracePt t="17094" x="5954713" y="3548063"/>
          <p14:tracePt t="17097" x="5962650" y="3548063"/>
          <p14:tracePt t="17102" x="5970588" y="3548063"/>
          <p14:tracePt t="17106" x="5978525" y="3548063"/>
          <p14:tracePt t="17107" x="5986463" y="3548063"/>
          <p14:tracePt t="17111" x="5994400" y="3548063"/>
          <p14:tracePt t="17115" x="6002338" y="3548063"/>
          <p14:tracePt t="17122" x="6010275" y="3548063"/>
          <p14:tracePt t="17123" x="6018213" y="3548063"/>
          <p14:tracePt t="17129" x="6026150" y="3548063"/>
          <p14:tracePt t="17135" x="6034088" y="3548063"/>
          <p14:tracePt t="17142" x="6043613" y="3548063"/>
          <p14:tracePt t="17143" x="6051550" y="3548063"/>
          <p14:tracePt t="17153" x="6059488" y="3548063"/>
          <p14:tracePt t="17169" x="6067425" y="3548063"/>
          <p14:tracePt t="17212" x="6075363" y="3548063"/>
          <p14:tracePt t="19020" x="6075363" y="3556000"/>
          <p14:tracePt t="19069" x="6075363" y="3563938"/>
          <p14:tracePt t="19092" x="6075363" y="3571875"/>
          <p14:tracePt t="19126" x="6067425" y="3571875"/>
          <p14:tracePt t="19150" x="6067425" y="3579813"/>
          <p14:tracePt t="19196" x="6067425" y="3587750"/>
          <p14:tracePt t="19200" x="6059488" y="3587750"/>
          <p14:tracePt t="19228" x="6059488" y="3595688"/>
          <p14:tracePt t="19234" x="6051550" y="3595688"/>
          <p14:tracePt t="19244" x="6051550" y="3605213"/>
          <p14:tracePt t="19254" x="6043613" y="3605213"/>
          <p14:tracePt t="19260" x="6043613" y="3613150"/>
          <p14:tracePt t="19270" x="6034088" y="3613150"/>
          <p14:tracePt t="19272" x="6034088" y="3621088"/>
          <p14:tracePt t="19282" x="6026150" y="3629025"/>
          <p14:tracePt t="19286" x="6026150" y="3636963"/>
          <p14:tracePt t="19294" x="6018213" y="3636963"/>
          <p14:tracePt t="19302" x="6018213" y="3644900"/>
          <p14:tracePt t="19306" x="6010275" y="3644900"/>
          <p14:tracePt t="19327" x="6010275" y="3652838"/>
          <p14:tracePt t="19331" x="6002338" y="3652838"/>
          <p14:tracePt t="19350" x="6002338" y="3660775"/>
          <p14:tracePt t="19353" x="5994400" y="3660775"/>
          <p14:tracePt t="19356" x="5994400" y="3668713"/>
          <p14:tracePt t="19362" x="5986463" y="3668713"/>
          <p14:tracePt t="19363" x="5986463" y="3676650"/>
          <p14:tracePt t="19367" x="5978525" y="3676650"/>
          <p14:tracePt t="19374" x="5970588" y="3684588"/>
          <p14:tracePt t="19379" x="5962650" y="3692525"/>
          <p14:tracePt t="19383" x="5954713" y="3700463"/>
          <p14:tracePt t="19385" x="5946775" y="3700463"/>
          <p14:tracePt t="19390" x="5946775" y="3708400"/>
          <p14:tracePt t="19391" x="5938838" y="3708400"/>
          <p14:tracePt t="19395" x="5930900" y="3716338"/>
          <p14:tracePt t="19401" x="5922963" y="3724275"/>
          <p14:tracePt t="19406" x="5915025" y="3732213"/>
          <p14:tracePt t="19407" x="5907088" y="3732213"/>
          <p14:tracePt t="19411" x="5899150" y="3740150"/>
          <p14:tracePt t="19417" x="5891213" y="3748088"/>
          <p14:tracePt t="19421" x="5875338" y="3748088"/>
          <p14:tracePt t="19425" x="5867400" y="3756025"/>
          <p14:tracePt t="19427" x="5859463" y="3763963"/>
          <p14:tracePt t="19429" x="5851525" y="3763963"/>
          <p14:tracePt t="19431" x="5843588" y="3763963"/>
          <p14:tracePt t="19433" x="5843588" y="3771900"/>
          <p14:tracePt t="19435" x="5835650" y="3779838"/>
          <p14:tracePt t="19438" x="5827713" y="3779838"/>
          <p14:tracePt t="19440" x="5811838" y="3787775"/>
          <p14:tracePt t="19442" x="5803900" y="3787775"/>
          <p14:tracePt t="19443" x="5795963" y="3787775"/>
          <p14:tracePt t="19446" x="5795963" y="3795713"/>
          <p14:tracePt t="19448" x="5780088" y="3803650"/>
          <p14:tracePt t="19449" x="5764213" y="3803650"/>
          <p14:tracePt t="19451" x="5756275" y="3803650"/>
          <p14:tracePt t="19453" x="5748338" y="3811588"/>
          <p14:tracePt t="19456" x="5732463" y="3819525"/>
          <p14:tracePt t="19457" x="5724525" y="3819525"/>
          <p14:tracePt t="19460" x="5708650" y="3827463"/>
          <p14:tracePt t="19461" x="5692775" y="3827463"/>
          <p14:tracePt t="19463" x="5684838" y="3835400"/>
          <p14:tracePt t="19465" x="5667375" y="3835400"/>
          <p14:tracePt t="19467" x="5659438" y="3843338"/>
          <p14:tracePt t="19469" x="5643563" y="3843338"/>
          <p14:tracePt t="19472" x="5635625" y="3851275"/>
          <p14:tracePt t="19473" x="5619750" y="3859213"/>
          <p14:tracePt t="19476" x="5611813" y="3859213"/>
          <p14:tracePt t="19477" x="5595938" y="3859213"/>
          <p14:tracePt t="19479" x="5588000" y="3867150"/>
          <p14:tracePt t="19481" x="5580063" y="3867150"/>
          <p14:tracePt t="19483" x="5564188" y="3875088"/>
          <p14:tracePt t="19485" x="5548313" y="3875088"/>
          <p14:tracePt t="19488" x="5540375" y="3875088"/>
          <p14:tracePt t="19491" x="5524500" y="3883025"/>
          <p14:tracePt t="19492" x="5516563" y="3890963"/>
          <p14:tracePt t="19493" x="5508625" y="3890963"/>
          <p14:tracePt t="19496" x="5492750" y="3890963"/>
          <p14:tracePt t="19498" x="5484813" y="3890963"/>
          <p14:tracePt t="19499" x="5468938" y="3898900"/>
          <p14:tracePt t="19502" x="5461000" y="3898900"/>
          <p14:tracePt t="19503" x="5445125" y="3906838"/>
          <p14:tracePt t="19506" x="5437188" y="3906838"/>
          <p14:tracePt t="19507" x="5429250" y="3906838"/>
          <p14:tracePt t="19510" x="5413375" y="3914775"/>
          <p14:tracePt t="19511" x="5397500" y="3914775"/>
          <p14:tracePt t="19513" x="5389563" y="3922713"/>
          <p14:tracePt t="19515" x="5373688" y="3922713"/>
          <p14:tracePt t="19517" x="5357813" y="3930650"/>
          <p14:tracePt t="19520" x="5349875" y="3930650"/>
          <p14:tracePt t="19522" x="5341938" y="3930650"/>
          <p14:tracePt t="19523" x="5318125" y="3938588"/>
          <p14:tracePt t="19525" x="5310188" y="3938588"/>
          <p14:tracePt t="19528" x="5300663" y="3948113"/>
          <p14:tracePt t="19530" x="5284788" y="3948113"/>
          <p14:tracePt t="19531" x="5260975" y="3948113"/>
          <p14:tracePt t="19533" x="5245100" y="3956050"/>
          <p14:tracePt t="19536" x="5229225" y="3956050"/>
          <p14:tracePt t="19538" x="5213350" y="3963988"/>
          <p14:tracePt t="19539" x="5189538" y="3971925"/>
          <p14:tracePt t="19541" x="5173663" y="3971925"/>
          <p14:tracePt t="19543" x="5149850" y="3971925"/>
          <p14:tracePt t="19545" x="5126038" y="3979863"/>
          <p14:tracePt t="19547" x="5110163" y="3979863"/>
          <p14:tracePt t="19549" x="5086350" y="3987800"/>
          <p14:tracePt t="19551" x="5062538" y="3995738"/>
          <p14:tracePt t="19553" x="5046663" y="3995738"/>
          <p14:tracePt t="19556" x="5022850" y="3995738"/>
          <p14:tracePt t="19559" x="5006975" y="4003675"/>
          <p14:tracePt t="19559" x="4983163" y="4003675"/>
          <p14:tracePt t="19561" x="4967288" y="4011613"/>
          <p14:tracePt t="19563" x="4943475" y="4011613"/>
          <p14:tracePt t="19565" x="4918075" y="4011613"/>
          <p14:tracePt t="19567" x="4894263" y="4019550"/>
          <p14:tracePt t="19569" x="4878388" y="4019550"/>
          <p14:tracePt t="19571" x="4862513" y="4019550"/>
          <p14:tracePt t="19573" x="4838700" y="4019550"/>
          <p14:tracePt t="19575" x="4822825" y="4019550"/>
          <p14:tracePt t="19577" x="4799013" y="4027488"/>
          <p14:tracePt t="19579" x="4775200" y="4027488"/>
          <p14:tracePt t="19581" x="4759325" y="4027488"/>
          <p14:tracePt t="19583" x="4735513" y="4035425"/>
          <p14:tracePt t="19585" x="4719638" y="4035425"/>
          <p14:tracePt t="19588" x="4703763" y="4035425"/>
          <p14:tracePt t="19589" x="4679950" y="4035425"/>
          <p14:tracePt t="19591" x="4664075" y="4035425"/>
          <p14:tracePt t="19593" x="4648200" y="4043363"/>
          <p14:tracePt t="19595" x="4632325" y="4043363"/>
          <p14:tracePt t="19597" x="4616450" y="4043363"/>
          <p14:tracePt t="19599" x="4600575" y="4043363"/>
          <p14:tracePt t="19601" x="4584700" y="4043363"/>
          <p14:tracePt t="19603" x="4567238" y="4043363"/>
          <p14:tracePt t="19606" x="4551363" y="4043363"/>
          <p14:tracePt t="19607" x="4543425" y="4043363"/>
          <p14:tracePt t="19609" x="4519613" y="4043363"/>
          <p14:tracePt t="19611" x="4511675" y="4051300"/>
          <p14:tracePt t="19613" x="4495800" y="4051300"/>
          <p14:tracePt t="19615" x="4487863" y="4051300"/>
          <p14:tracePt t="19618" x="4471988" y="4051300"/>
          <p14:tracePt t="19619" x="4456113" y="4051300"/>
          <p14:tracePt t="19621" x="4448175" y="4059238"/>
          <p14:tracePt t="19623" x="4440238" y="4059238"/>
          <p14:tracePt t="19626" x="4424363" y="4059238"/>
          <p14:tracePt t="19627" x="4416425" y="4059238"/>
          <p14:tracePt t="19629" x="4408488" y="4059238"/>
          <p14:tracePt t="19631" x="4392613" y="4059238"/>
          <p14:tracePt t="19633" x="4384675" y="4059238"/>
          <p14:tracePt t="19635" x="4368800" y="4059238"/>
          <p14:tracePt t="19638" x="4360863" y="4059238"/>
          <p14:tracePt t="19640" x="4344988" y="4059238"/>
          <p14:tracePt t="19641" x="4337050" y="4059238"/>
          <p14:tracePt t="19643" x="4329113" y="4059238"/>
          <p14:tracePt t="19645" x="4321175" y="4059238"/>
          <p14:tracePt t="19647" x="4305300" y="4059238"/>
          <p14:tracePt t="19649" x="4297363" y="4059238"/>
          <p14:tracePt t="19651" x="4289425" y="4059238"/>
          <p14:tracePt t="19653" x="4273550" y="4059238"/>
          <p14:tracePt t="19655" x="4257675" y="4059238"/>
          <p14:tracePt t="19657" x="4249738" y="4059238"/>
          <p14:tracePt t="19659" x="4241800" y="4067175"/>
          <p14:tracePt t="19661" x="4225925" y="4067175"/>
          <p14:tracePt t="19663" x="4210050" y="4067175"/>
          <p14:tracePt t="19666" x="4192588" y="4067175"/>
          <p14:tracePt t="19667" x="4184650" y="4067175"/>
          <p14:tracePt t="19669" x="4168775" y="4067175"/>
          <p14:tracePt t="19672" x="4152900" y="4067175"/>
          <p14:tracePt t="19674" x="4137025" y="4067175"/>
          <p14:tracePt t="19675" x="4121150" y="4067175"/>
          <p14:tracePt t="19677" x="4113213" y="4075113"/>
          <p14:tracePt t="19679" x="4089400" y="4075113"/>
          <p14:tracePt t="19681" x="4081463" y="4075113"/>
          <p14:tracePt t="19683" x="4065588" y="4075113"/>
          <p14:tracePt t="19685" x="4049713" y="4075113"/>
          <p14:tracePt t="19688" x="4041775" y="4075113"/>
          <p14:tracePt t="19689" x="4025900" y="4075113"/>
          <p14:tracePt t="19691" x="4010025" y="4075113"/>
          <p14:tracePt t="19693" x="3994150" y="4075113"/>
          <p14:tracePt t="19695" x="3978275" y="4075113"/>
          <p14:tracePt t="19697" x="3970338" y="4075113"/>
          <p14:tracePt t="19699" x="3962400" y="4075113"/>
          <p14:tracePt t="19701" x="3946525" y="4075113"/>
          <p14:tracePt t="19704" x="3930650" y="4075113"/>
          <p14:tracePt t="19706" x="3914775" y="4075113"/>
          <p14:tracePt t="19707" x="3906838" y="4075113"/>
          <p14:tracePt t="19709" x="3890963" y="4075113"/>
          <p14:tracePt t="19711" x="3875088" y="4075113"/>
          <p14:tracePt t="19713" x="3859213" y="4075113"/>
          <p14:tracePt t="19715" x="3851275" y="4075113"/>
          <p14:tracePt t="19717" x="3843338" y="4075113"/>
          <p14:tracePt t="19720" x="3825875" y="4075113"/>
          <p14:tracePt t="19721" x="3810000" y="4075113"/>
          <p14:tracePt t="19724" x="3802063" y="4075113"/>
          <p14:tracePt t="19725" x="3794125" y="4075113"/>
          <p14:tracePt t="19727" x="3778250" y="4075113"/>
          <p14:tracePt t="19729" x="3762375" y="4075113"/>
          <p14:tracePt t="19731" x="3754438" y="4075113"/>
          <p14:tracePt t="19733" x="3746500" y="4075113"/>
          <p14:tracePt t="19735" x="3730625" y="4075113"/>
          <p14:tracePt t="19738" x="3722688" y="4075113"/>
          <p14:tracePt t="19739" x="3714750" y="4075113"/>
          <p14:tracePt t="19742" x="3706813" y="4075113"/>
          <p14:tracePt t="19743" x="3690938" y="4075113"/>
          <p14:tracePt t="19745" x="3683000" y="4075113"/>
          <p14:tracePt t="19747" x="3675063" y="4075113"/>
          <p14:tracePt t="19750" x="3667125" y="4075113"/>
          <p14:tracePt t="19751" x="3659188" y="4075113"/>
          <p14:tracePt t="19753" x="3651250" y="4075113"/>
          <p14:tracePt t="19756" x="3635375" y="4075113"/>
          <p14:tracePt t="19759" x="3627438" y="4075113"/>
          <p14:tracePt t="19761" x="3619500" y="4075113"/>
          <p14:tracePt t="19763" x="3611563" y="4075113"/>
          <p14:tracePt t="19765" x="3603625" y="4075113"/>
          <p14:tracePt t="19770" x="3595688" y="4075113"/>
          <p14:tracePt t="19775" x="3587750" y="4075113"/>
          <p14:tracePt t="19780" x="3579813" y="4075113"/>
          <p14:tracePt t="19783" x="3571875" y="4075113"/>
          <p14:tracePt t="19844" x="3571875" y="4067175"/>
          <p14:tracePt t="19850" x="3571875" y="4059238"/>
          <p14:tracePt t="19852" x="3579813" y="4051300"/>
          <p14:tracePt t="19856" x="3587750" y="4043363"/>
          <p14:tracePt t="19858" x="3595688" y="4043363"/>
          <p14:tracePt t="19860" x="3603625" y="4027488"/>
          <p14:tracePt t="19862" x="3611563" y="4027488"/>
          <p14:tracePt t="19864" x="3619500" y="4019550"/>
          <p14:tracePt t="19866" x="3635375" y="4003675"/>
          <p14:tracePt t="19868" x="3643313" y="3995738"/>
          <p14:tracePt t="19870" x="3659188" y="3987800"/>
          <p14:tracePt t="19872" x="3683000" y="3979863"/>
          <p14:tracePt t="19874" x="3706813" y="3963988"/>
          <p14:tracePt t="19876" x="3730625" y="3956050"/>
          <p14:tracePt t="19878" x="3754438" y="3938588"/>
          <p14:tracePt t="19880" x="3794125" y="3922713"/>
          <p14:tracePt t="19882" x="3817938" y="3906838"/>
          <p14:tracePt t="19884" x="3859213" y="3898900"/>
          <p14:tracePt t="19887" x="3906838" y="3875088"/>
          <p14:tracePt t="19890" x="3978275" y="3843338"/>
          <p14:tracePt t="19892" x="4025900" y="3819525"/>
          <p14:tracePt t="19894" x="4065588" y="3795713"/>
          <p14:tracePt t="19895" x="4129088" y="3771900"/>
          <p14:tracePt t="19897" x="4168775" y="3756025"/>
          <p14:tracePt t="19899" x="4217988" y="3732213"/>
          <p14:tracePt t="19901" x="4273550" y="3708400"/>
          <p14:tracePt t="19904" x="4329113" y="3692525"/>
          <p14:tracePt t="19905" x="4400550" y="3668713"/>
          <p14:tracePt t="19908" x="4456113" y="3644900"/>
          <p14:tracePt t="19909" x="4511675" y="3621088"/>
          <p14:tracePt t="19911" x="4584700" y="3595688"/>
          <p14:tracePt t="19914" x="4640263" y="3571875"/>
          <p14:tracePt t="19915" x="4695825" y="3556000"/>
          <p14:tracePt t="19917" x="4743450" y="3532188"/>
          <p14:tracePt t="19919" x="4806950" y="3508375"/>
          <p14:tracePt t="19922" x="4854575" y="3492500"/>
          <p14:tracePt t="19925" x="4886325" y="3468688"/>
          <p14:tracePt t="19926" x="4943475" y="3452813"/>
          <p14:tracePt t="19927" x="4983163" y="3429000"/>
          <p14:tracePt t="19941" x="5229225" y="3317875"/>
          <p14:tracePt t="19943" x="5253038" y="3302000"/>
          <p14:tracePt t="19945" x="5268913" y="3286125"/>
          <p14:tracePt t="19947" x="5300663" y="3278188"/>
          <p14:tracePt t="19949" x="5326063" y="3252788"/>
          <p14:tracePt t="19951" x="5349875" y="3244850"/>
          <p14:tracePt t="19953" x="5381625" y="3228975"/>
          <p14:tracePt t="19956" x="5397500" y="3213100"/>
          <p14:tracePt t="19957" x="5413375" y="3205163"/>
          <p14:tracePt t="19959" x="5429250" y="3189288"/>
          <p14:tracePt t="19961" x="5453063" y="3189288"/>
          <p14:tracePt t="19963" x="5461000" y="3173413"/>
          <p14:tracePt t="19965" x="5468938" y="3173413"/>
          <p14:tracePt t="19968" x="5484813" y="3157538"/>
          <p14:tracePt t="19969" x="5492750" y="3149600"/>
          <p14:tracePt t="19971" x="5508625" y="3141663"/>
          <p14:tracePt t="19975" x="5516563" y="3133725"/>
          <p14:tracePt t="19977" x="5516563" y="3125788"/>
          <p14:tracePt t="19979" x="5524500" y="3125788"/>
          <p14:tracePt t="19981" x="5532438" y="3117850"/>
          <p14:tracePt t="19988" x="5532438" y="3109913"/>
          <p14:tracePt t="19990" x="5540375" y="3109913"/>
          <p14:tracePt t="19994" x="5540375" y="3101975"/>
          <p14:tracePt t="19997" x="5540375" y="3094038"/>
          <p14:tracePt t="19999" x="5548313" y="3094038"/>
          <p14:tracePt t="20007" x="5548313" y="3086100"/>
          <p14:tracePt t="20023" x="5556250" y="3078163"/>
          <p14:tracePt t="20031" x="5556250" y="3070225"/>
          <p14:tracePt t="20035" x="5556250" y="3062288"/>
          <p14:tracePt t="20038" x="5564188" y="3062288"/>
          <p14:tracePt t="20047" x="5564188" y="3054350"/>
          <p14:tracePt t="20059" x="5564188" y="3046413"/>
          <p14:tracePt t="20069" x="5572125" y="3046413"/>
          <p14:tracePt t="20071" x="5572125" y="3038475"/>
          <p14:tracePt t="20075" x="5572125" y="3030538"/>
          <p14:tracePt t="20085" x="5572125" y="3022600"/>
          <p14:tracePt t="20094" x="5580063" y="3014663"/>
          <p14:tracePt t="20099" x="5580063" y="3006725"/>
          <p14:tracePt t="20106" x="5580063" y="2998788"/>
          <p14:tracePt t="20113" x="5580063" y="2990850"/>
          <p14:tracePt t="20120" x="5580063" y="2982913"/>
          <p14:tracePt t="20127" x="5580063" y="2974975"/>
          <p14:tracePt t="20131" x="5580063" y="2967038"/>
          <p14:tracePt t="20140" x="5580063" y="2959100"/>
          <p14:tracePt t="20148" x="5580063" y="2951163"/>
          <p14:tracePt t="20154" x="5580063" y="2943225"/>
          <p14:tracePt t="20158" x="5580063" y="2935288"/>
          <p14:tracePt t="20164" x="5580063" y="2927350"/>
          <p14:tracePt t="20168" x="5572125" y="2927350"/>
          <p14:tracePt t="20170" x="5572125" y="2919413"/>
          <p14:tracePt t="20176" x="5564188" y="2909888"/>
          <p14:tracePt t="20178" x="5564188" y="2901950"/>
          <p14:tracePt t="20180" x="5556250" y="2901950"/>
          <p14:tracePt t="20182" x="5556250" y="2894013"/>
          <p14:tracePt t="20186" x="5548313" y="2886075"/>
          <p14:tracePt t="20191" x="5548313" y="2878138"/>
          <p14:tracePt t="20192" x="5540375" y="2878138"/>
          <p14:tracePt t="20194" x="5540375" y="2870200"/>
          <p14:tracePt t="20198" x="5540375" y="2862263"/>
          <p14:tracePt t="20200" x="5532438" y="2862263"/>
          <p14:tracePt t="20202" x="5532438" y="2854325"/>
          <p14:tracePt t="20204" x="5524500" y="2854325"/>
          <p14:tracePt t="20206" x="5524500" y="2846388"/>
          <p14:tracePt t="20210" x="5524500" y="2838450"/>
          <p14:tracePt t="20213" x="5516563" y="2830513"/>
          <p14:tracePt t="20217" x="5516563" y="2822575"/>
          <p14:tracePt t="20219" x="5508625" y="2822575"/>
          <p14:tracePt t="20222" x="5508625" y="2814638"/>
          <p14:tracePt t="20226" x="5500688" y="2814638"/>
          <p14:tracePt t="20228" x="5492750" y="2806700"/>
          <p14:tracePt t="20229" x="5492750" y="2798763"/>
          <p14:tracePt t="20236" x="5484813" y="2798763"/>
          <p14:tracePt t="20238" x="5484813" y="2790825"/>
          <p14:tracePt t="20244" x="5476875" y="2790825"/>
          <p14:tracePt t="20245" x="5476875" y="2782888"/>
          <p14:tracePt t="20250" x="5468938" y="2782888"/>
          <p14:tracePt t="20251" x="5461000" y="2774950"/>
          <p14:tracePt t="20257" x="5461000" y="2767013"/>
          <p14:tracePt t="20257" x="5453063" y="2767013"/>
          <p14:tracePt t="20266" x="5445125" y="2759075"/>
          <p14:tracePt t="20275" x="5437188" y="2759075"/>
          <p14:tracePt t="20281" x="5429250" y="2759075"/>
          <p14:tracePt t="20285" x="5429250" y="2751138"/>
          <p14:tracePt t="20293" x="5421313" y="2751138"/>
          <p14:tracePt t="20316" x="5413375" y="2751138"/>
          <p14:tracePt t="20328" x="5413375" y="2743200"/>
          <p14:tracePt t="20330" x="5405438" y="2743200"/>
          <p14:tracePt t="20342" x="5405438" y="2735263"/>
          <p14:tracePt t="20346" x="5397500" y="2735263"/>
          <p14:tracePt t="20352" x="5389563" y="2735263"/>
          <p14:tracePt t="20376" x="5381625" y="2735263"/>
          <p14:tracePt t="20432" x="5381625" y="2727325"/>
          <p14:tracePt t="20500" x="5389563" y="2727325"/>
          <p14:tracePt t="20504" x="5397500" y="2727325"/>
          <p14:tracePt t="20506" x="5397500" y="2735263"/>
          <p14:tracePt t="20508" x="5405438" y="2735263"/>
          <p14:tracePt t="20512" x="5413375" y="2743200"/>
          <p14:tracePt t="20514" x="5421313" y="2743200"/>
          <p14:tracePt t="20516" x="5429250" y="2743200"/>
          <p14:tracePt t="20518" x="5437188" y="2743200"/>
          <p14:tracePt t="20522" x="5445125" y="2743200"/>
          <p14:tracePt t="20524" x="5445125" y="2751138"/>
          <p14:tracePt t="20525" x="5453063" y="2751138"/>
          <p14:tracePt t="20527" x="5461000" y="2751138"/>
          <p14:tracePt t="20529" x="5468938" y="2751138"/>
          <p14:tracePt t="20533" x="5484813" y="2751138"/>
          <p14:tracePt t="20538" x="5492750" y="2751138"/>
          <p14:tracePt t="20540" x="5500688" y="2751138"/>
          <p14:tracePt t="20542" x="5508625" y="2751138"/>
          <p14:tracePt t="20544" x="5516563" y="2751138"/>
          <p14:tracePt t="20545" x="5524500" y="2751138"/>
          <p14:tracePt t="20547" x="5532438" y="2751138"/>
          <p14:tracePt t="20549" x="5540375" y="2751138"/>
          <p14:tracePt t="20551" x="5556250" y="2751138"/>
          <p14:tracePt t="20554" x="5564188" y="2751138"/>
          <p14:tracePt t="20555" x="5572125" y="2751138"/>
          <p14:tracePt t="20557" x="5588000" y="2751138"/>
          <p14:tracePt t="20559" x="5595938" y="2751138"/>
          <p14:tracePt t="20561" x="5603875" y="2743200"/>
          <p14:tracePt t="20563" x="5619750" y="2743200"/>
          <p14:tracePt t="20565" x="5635625" y="2743200"/>
          <p14:tracePt t="20567" x="5643563" y="2743200"/>
          <p14:tracePt t="20569" x="5651500" y="2743200"/>
          <p14:tracePt t="20571" x="5676900" y="2743200"/>
          <p14:tracePt t="20573" x="5692775" y="2735263"/>
          <p14:tracePt t="20575" x="5708650" y="2735263"/>
          <p14:tracePt t="20578" x="5716588" y="2727325"/>
          <p14:tracePt t="20579" x="5732463" y="2727325"/>
          <p14:tracePt t="20581" x="5756275" y="2727325"/>
          <p14:tracePt t="20583" x="5772150" y="2727325"/>
          <p14:tracePt t="20586" x="5788025" y="2719388"/>
          <p14:tracePt t="20588" x="5803900" y="2719388"/>
          <p14:tracePt t="20590" x="5819775" y="2711450"/>
          <p14:tracePt t="20591" x="5835650" y="2711450"/>
          <p14:tracePt t="20593" x="5859463" y="2703513"/>
          <p14:tracePt t="20595" x="5883275" y="2703513"/>
          <p14:tracePt t="20597" x="5907088" y="2703513"/>
          <p14:tracePt t="20600" x="5922963" y="2703513"/>
          <p14:tracePt t="20601" x="5938838" y="2695575"/>
          <p14:tracePt t="20603" x="5954713" y="2695575"/>
          <p14:tracePt t="20606" x="5970588" y="2687638"/>
          <p14:tracePt t="20607" x="5994400" y="2679700"/>
          <p14:tracePt t="20609" x="6010275" y="2679700"/>
          <p14:tracePt t="20611" x="6026150" y="2679700"/>
          <p14:tracePt t="20613" x="6043613" y="2679700"/>
          <p14:tracePt t="20615" x="6051550" y="2671763"/>
          <p14:tracePt t="20617" x="6075363" y="2663825"/>
          <p14:tracePt t="20619" x="6083300" y="2663825"/>
          <p14:tracePt t="20622" x="6091238" y="2655888"/>
          <p14:tracePt t="20623" x="6099175" y="2655888"/>
          <p14:tracePt t="20626" x="6115050" y="2655888"/>
          <p14:tracePt t="20629" x="6130925" y="2647950"/>
          <p14:tracePt t="20633" x="6138863" y="2647950"/>
          <p14:tracePt t="20638" x="6146800" y="2640013"/>
          <p14:tracePt t="20640" x="6146800" y="2632075"/>
          <p14:tracePt t="20641" x="6154738" y="2632075"/>
          <p14:tracePt t="20643" x="6162675" y="2632075"/>
          <p14:tracePt t="20652" x="6162675" y="2624138"/>
          <p14:tracePt t="20656" x="6170613" y="2624138"/>
          <p14:tracePt t="20669" x="6170613" y="2616200"/>
          <p14:tracePt t="20694" x="6170613" y="2608263"/>
          <p14:tracePt t="20700" x="6170613" y="2600325"/>
          <p14:tracePt t="20711" x="6170613" y="2592388"/>
          <p14:tracePt t="20718" x="6170613" y="2584450"/>
          <p14:tracePt t="20726" x="6170613" y="2576513"/>
          <p14:tracePt t="20730" x="6170613" y="2566988"/>
          <p14:tracePt t="20736" x="6170613" y="2559050"/>
          <p14:tracePt t="20740" x="6170613" y="2551113"/>
          <p14:tracePt t="20746" x="6170613" y="2543175"/>
          <p14:tracePt t="20750" x="6170613" y="2535238"/>
          <p14:tracePt t="20754" x="6170613" y="2527300"/>
          <p14:tracePt t="20759" x="6162675" y="2527300"/>
          <p14:tracePt t="20760" x="6154738" y="2519363"/>
          <p14:tracePt t="20764" x="6154738" y="2511425"/>
          <p14:tracePt t="20766" x="6146800" y="2511425"/>
          <p14:tracePt t="20770" x="6146800" y="2503488"/>
          <p14:tracePt t="20772" x="6138863" y="2503488"/>
          <p14:tracePt t="20775" x="6138863" y="2495550"/>
          <p14:tracePt t="20776" x="6130925" y="2495550"/>
          <p14:tracePt t="20780" x="6122988" y="2487613"/>
          <p14:tracePt t="20782" x="6115050" y="2487613"/>
          <p14:tracePt t="20789" x="6107113" y="2479675"/>
          <p14:tracePt t="20792" x="6099175" y="2479675"/>
          <p14:tracePt t="20796" x="6091238" y="2479675"/>
          <p14:tracePt t="20798" x="6083300" y="2471738"/>
          <p14:tracePt t="20801" x="6075363" y="2471738"/>
          <p14:tracePt t="20804" x="6067425" y="2463800"/>
          <p14:tracePt t="20805" x="6059488" y="2463800"/>
          <p14:tracePt t="20810" x="6051550" y="2463800"/>
          <p14:tracePt t="20812" x="6043613" y="2463800"/>
          <p14:tracePt t="20816" x="6026150" y="2455863"/>
          <p14:tracePt t="20820" x="6010275" y="2455863"/>
          <p14:tracePt t="20824" x="6002338" y="2455863"/>
          <p14:tracePt t="20826" x="5994400" y="2455863"/>
          <p14:tracePt t="20828" x="5986463" y="2455863"/>
          <p14:tracePt t="20830" x="5978525" y="2447925"/>
          <p14:tracePt t="20834" x="5970588" y="2447925"/>
          <p14:tracePt t="20836" x="5962650" y="2439988"/>
          <p14:tracePt t="20838" x="5954713" y="2439988"/>
          <p14:tracePt t="20840" x="5938838" y="2439988"/>
          <p14:tracePt t="20844" x="5930900" y="2439988"/>
          <p14:tracePt t="20846" x="5922963" y="2439988"/>
          <p14:tracePt t="20848" x="5915025" y="2432050"/>
          <p14:tracePt t="20850" x="5907088" y="2432050"/>
          <p14:tracePt t="20852" x="5899150" y="2432050"/>
          <p14:tracePt t="20856" x="5883275" y="2432050"/>
          <p14:tracePt t="20860" x="5875338" y="2432050"/>
          <p14:tracePt t="20862" x="5867400" y="2424113"/>
          <p14:tracePt t="20864" x="5859463" y="2424113"/>
          <p14:tracePt t="20868" x="5851525" y="2424113"/>
          <p14:tracePt t="20870" x="5843588" y="2424113"/>
          <p14:tracePt t="20874" x="5835650" y="2424113"/>
          <p14:tracePt t="20875" x="5827713" y="2424113"/>
          <p14:tracePt t="20879" x="5819775" y="2424113"/>
          <p14:tracePt t="20883" x="5803900" y="2424113"/>
          <p14:tracePt t="20888" x="5795963" y="2424113"/>
          <p14:tracePt t="20892" x="5788025" y="2424113"/>
          <p14:tracePt t="20893" x="5780088" y="2424113"/>
          <p14:tracePt t="20895" x="5772150" y="2424113"/>
          <p14:tracePt t="20898" x="5764213" y="2424113"/>
          <p14:tracePt t="20899" x="5756275" y="2424113"/>
          <p14:tracePt t="20901" x="5748338" y="2424113"/>
          <p14:tracePt t="20905" x="5732463" y="2424113"/>
          <p14:tracePt t="20909" x="5724525" y="2424113"/>
          <p14:tracePt t="20912" x="5708650" y="2424113"/>
          <p14:tracePt t="20916" x="5700713" y="2424113"/>
          <p14:tracePt t="20917" x="5684838" y="2424113"/>
          <p14:tracePt t="20919" x="5676900" y="2424113"/>
          <p14:tracePt t="20921" x="5667375" y="2424113"/>
          <p14:tracePt t="20924" x="5659438" y="2424113"/>
          <p14:tracePt t="20925" x="5651500" y="2424113"/>
          <p14:tracePt t="20928" x="5643563" y="2424113"/>
          <p14:tracePt t="20929" x="5627688" y="2424113"/>
          <p14:tracePt t="20933" x="5619750" y="2424113"/>
          <p14:tracePt t="20942" x="5588000" y="2424113"/>
          <p14:tracePt t="20943" x="5580063" y="2424113"/>
          <p14:tracePt t="20945" x="5572125" y="2424113"/>
          <p14:tracePt t="20949" x="5556250" y="2424113"/>
          <p14:tracePt t="20954" x="5548313" y="2424113"/>
          <p14:tracePt t="20958" x="5540375" y="2424113"/>
          <p14:tracePt t="20959" x="5532438" y="2424113"/>
          <p14:tracePt t="20963" x="5524500" y="2424113"/>
          <p14:tracePt t="20967" x="5516563" y="2424113"/>
          <p14:tracePt t="20971" x="5508625" y="2424113"/>
          <p14:tracePt t="20975" x="5500688" y="2424113"/>
          <p14:tracePt t="20978" x="5492750" y="2432050"/>
          <p14:tracePt t="20981" x="5484813" y="2432050"/>
          <p14:tracePt t="20985" x="5476875" y="2432050"/>
          <p14:tracePt t="20992" x="5468938" y="2432050"/>
          <p14:tracePt t="20993" x="5461000" y="2432050"/>
          <p14:tracePt t="20997" x="5453063" y="2432050"/>
          <p14:tracePt t="20999" x="5445125" y="2432050"/>
          <p14:tracePt t="21003" x="5437188" y="2432050"/>
          <p14:tracePt t="21005" x="5429250" y="2432050"/>
          <p14:tracePt t="21010" x="5421313" y="2432050"/>
          <p14:tracePt t="21011" x="5421313" y="2439988"/>
          <p14:tracePt t="21013" x="5413375" y="2439988"/>
          <p14:tracePt t="21017" x="5405438" y="2439988"/>
          <p14:tracePt t="21019" x="5397500" y="2439988"/>
          <p14:tracePt t="21024" x="5389563" y="2439988"/>
          <p14:tracePt t="21029" x="5381625" y="2439988"/>
          <p14:tracePt t="21033" x="5373688" y="2439988"/>
          <p14:tracePt t="21035" x="5365750" y="2439988"/>
          <p14:tracePt t="21040" x="5365750" y="2447925"/>
          <p14:tracePt t="21041" x="5357813" y="2447925"/>
          <p14:tracePt t="21049" x="5349875" y="2447925"/>
          <p14:tracePt t="21055" x="5341938" y="2447925"/>
          <p14:tracePt t="21061" x="5334000" y="2447925"/>
          <p14:tracePt t="21071" x="5326063" y="2447925"/>
          <p14:tracePt t="21079" x="5318125" y="2447925"/>
          <p14:tracePt t="21089" x="5310188" y="2455863"/>
          <p14:tracePt t="21095" x="5300663" y="2455863"/>
          <p14:tracePt t="21115" x="5292725" y="2455863"/>
          <p14:tracePt t="21125" x="5292725" y="2463800"/>
          <p14:tracePt t="21138" x="5284788" y="2463800"/>
          <p14:tracePt t="21146" x="5284788" y="2471738"/>
          <p14:tracePt t="21152" x="5284788" y="2479675"/>
          <p14:tracePt t="21162" x="5276850" y="2487613"/>
          <p14:tracePt t="21170" x="5276850" y="2495550"/>
          <p14:tracePt t="21178" x="5276850" y="2503488"/>
          <p14:tracePt t="21180" x="5268913" y="2503488"/>
          <p14:tracePt t="21182" x="5268913" y="2511425"/>
          <p14:tracePt t="21190" x="5260975" y="2519363"/>
          <p14:tracePt t="21196" x="5260975" y="2527300"/>
          <p14:tracePt t="21206" x="5260975" y="2535238"/>
          <p14:tracePt t="21208" x="5253038" y="2535238"/>
          <p14:tracePt t="21212" x="5253038" y="2543175"/>
          <p14:tracePt t="21215" x="5253038" y="2551113"/>
          <p14:tracePt t="21224" x="5253038" y="2559050"/>
          <p14:tracePt t="21231" x="5253038" y="2566988"/>
          <p14:tracePt t="21242" x="5253038" y="2576513"/>
          <p14:tracePt t="21244" x="5253038" y="2584450"/>
          <p14:tracePt t="21251" x="5253038" y="2592388"/>
          <p14:tracePt t="21260" x="5253038" y="2600325"/>
          <p14:tracePt t="21267" x="5253038" y="2608263"/>
          <p14:tracePt t="21270" x="5253038" y="2616200"/>
          <p14:tracePt t="21276" x="5260975" y="2624138"/>
          <p14:tracePt t="21278" x="5268913" y="2624138"/>
          <p14:tracePt t="21280" x="5268913" y="2632075"/>
          <p14:tracePt t="21282" x="5276850" y="2632075"/>
          <p14:tracePt t="21286" x="5284788" y="2640013"/>
          <p14:tracePt t="21288" x="5284788" y="2647950"/>
          <p14:tracePt t="21291" x="5292725" y="2647950"/>
          <p14:tracePt t="21292" x="5292725" y="2655888"/>
          <p14:tracePt t="21294" x="5310188" y="2655888"/>
          <p14:tracePt t="21298" x="5326063" y="2663825"/>
          <p14:tracePt t="21302" x="5334000" y="2663825"/>
          <p14:tracePt t="21304" x="5341938" y="2671763"/>
          <p14:tracePt t="21306" x="5341938" y="2679700"/>
          <p14:tracePt t="21310" x="5357813" y="2679700"/>
          <p14:tracePt t="21312" x="5365750" y="2687638"/>
          <p14:tracePt t="21314" x="5373688" y="2687638"/>
          <p14:tracePt t="21316" x="5381625" y="2687638"/>
          <p14:tracePt t="21320" x="5389563" y="2695575"/>
          <p14:tracePt t="21322" x="5397500" y="2695575"/>
          <p14:tracePt t="21325" x="5405438" y="2703513"/>
          <p14:tracePt t="21325" x="5413375" y="2703513"/>
          <p14:tracePt t="21328" x="5421313" y="2703513"/>
          <p14:tracePt t="21330" x="5429250" y="2711450"/>
          <p14:tracePt t="21332" x="5445125" y="2711450"/>
          <p14:tracePt t="21333" x="5453063" y="2719388"/>
          <p14:tracePt t="21336" x="5461000" y="2719388"/>
          <p14:tracePt t="21338" x="5468938" y="2719388"/>
          <p14:tracePt t="21340" x="5484813" y="2719388"/>
          <p14:tracePt t="21342" x="5492750" y="2719388"/>
          <p14:tracePt t="21343" x="5500688" y="2727325"/>
          <p14:tracePt t="21346" x="5508625" y="2727325"/>
          <p14:tracePt t="21348" x="5516563" y="2727325"/>
          <p14:tracePt t="21350" x="5532438" y="2727325"/>
          <p14:tracePt t="21352" x="5540375" y="2727325"/>
          <p14:tracePt t="21354" x="5548313" y="2727325"/>
          <p14:tracePt t="21356" x="5556250" y="2727325"/>
          <p14:tracePt t="21358" x="5572125" y="2727325"/>
          <p14:tracePt t="21359" x="5580063" y="2727325"/>
          <p14:tracePt t="21361" x="5588000" y="2727325"/>
          <p14:tracePt t="21363" x="5595938" y="2727325"/>
          <p14:tracePt t="21365" x="5603875" y="2727325"/>
          <p14:tracePt t="21368" x="5611813" y="2727325"/>
          <p14:tracePt t="21370" x="5619750" y="2727325"/>
          <p14:tracePt t="21372" x="5627688" y="2727325"/>
          <p14:tracePt t="21374" x="5635625" y="2727325"/>
          <p14:tracePt t="21376" x="5643563" y="2727325"/>
          <p14:tracePt t="21378" x="5651500" y="2727325"/>
          <p14:tracePt t="21380" x="5659438" y="2727325"/>
          <p14:tracePt t="21381" x="5667375" y="2727325"/>
          <p14:tracePt t="21384" x="5676900" y="2727325"/>
          <p14:tracePt t="21386" x="5684838" y="2727325"/>
          <p14:tracePt t="21388" x="5692775" y="2727325"/>
          <p14:tracePt t="21390" x="5700713" y="2727325"/>
          <p14:tracePt t="21394" x="5708650" y="2727325"/>
          <p14:tracePt t="21396" x="5716588" y="2727325"/>
          <p14:tracePt t="21398" x="5724525" y="2727325"/>
          <p14:tracePt t="21399" x="5732463" y="2727325"/>
          <p14:tracePt t="21404" x="5740400" y="2727325"/>
          <p14:tracePt t="21406" x="5748338" y="2727325"/>
          <p14:tracePt t="21409" x="5756275" y="2727325"/>
          <p14:tracePt t="21413" x="5772150" y="2719388"/>
          <p14:tracePt t="21417" x="5780088" y="2719388"/>
          <p14:tracePt t="21423" x="5788025" y="2711450"/>
          <p14:tracePt t="21425" x="5795963" y="2711450"/>
          <p14:tracePt t="21431" x="5803900" y="2711450"/>
          <p14:tracePt t="21438" x="5811838" y="2711450"/>
          <p14:tracePt t="21439" x="5811838" y="2703513"/>
          <p14:tracePt t="21441" x="5819775" y="2703513"/>
          <p14:tracePt t="21445" x="5827713" y="2703513"/>
          <p14:tracePt t="21450" x="5835650" y="2703513"/>
          <p14:tracePt t="21451" x="5835650" y="2695575"/>
          <p14:tracePt t="21456" x="5843588" y="2695575"/>
          <p14:tracePt t="21459" x="5851525" y="2695575"/>
          <p14:tracePt t="21461" x="5859463" y="2687638"/>
          <p14:tracePt t="21468" x="5867400" y="2687638"/>
          <p14:tracePt t="21469" x="5867400" y="2679700"/>
          <p14:tracePt t="21471" x="5875338" y="2679700"/>
          <p14:tracePt t="21478" x="5883275" y="2671763"/>
          <p14:tracePt t="21479" x="5891213" y="2671763"/>
          <p14:tracePt t="21483" x="5899150" y="2671763"/>
          <p14:tracePt t="21486" x="5899150" y="2663825"/>
          <p14:tracePt t="21489" x="5907088" y="2663825"/>
          <p14:tracePt t="21493" x="5907088" y="2655888"/>
          <p14:tracePt t="21495" x="5915025" y="2655888"/>
          <p14:tracePt t="21497" x="5922963" y="2647950"/>
          <p14:tracePt t="21504" x="5922963" y="2640013"/>
          <p14:tracePt t="21506" x="5930900" y="2640013"/>
          <p14:tracePt t="21511" x="5930900" y="2632075"/>
          <p14:tracePt t="21513" x="5938838" y="2632075"/>
          <p14:tracePt t="21517" x="5938838" y="2624138"/>
          <p14:tracePt t="21519" x="5938838" y="2616200"/>
          <p14:tracePt t="21525" x="5946775" y="2616200"/>
          <p14:tracePt t="21528" x="5946775" y="2608263"/>
          <p14:tracePt t="21531" x="5954713" y="2608263"/>
          <p14:tracePt t="21533" x="5954713" y="2600325"/>
          <p14:tracePt t="21540" x="5954713" y="2592388"/>
          <p14:tracePt t="21541" x="5962650" y="2592388"/>
          <p14:tracePt t="21543" x="5962650" y="2584450"/>
          <p14:tracePt t="21549" x="5962650" y="2576513"/>
          <p14:tracePt t="21551" x="5970588" y="2576513"/>
          <p14:tracePt t="21556" x="5970588" y="2566988"/>
          <p14:tracePt t="21561" x="5970588" y="2559050"/>
          <p14:tracePt t="21563" x="5978525" y="2551113"/>
          <p14:tracePt t="21569" x="5978525" y="2543175"/>
          <p14:tracePt t="21571" x="5986463" y="2543175"/>
          <p14:tracePt t="21576" x="5986463" y="2535238"/>
          <p14:tracePt t="21582" x="5986463" y="2527300"/>
          <p14:tracePt t="21584" x="5986463" y="2519363"/>
          <p14:tracePt t="21592" x="5986463" y="2511425"/>
          <p14:tracePt t="21597" x="5986463" y="2503488"/>
          <p14:tracePt t="21606" x="5986463" y="2495550"/>
          <p14:tracePt t="21607" x="5986463" y="2487613"/>
          <p14:tracePt t="21613" x="5986463" y="2479675"/>
          <p14:tracePt t="21620" x="5986463" y="2471738"/>
          <p14:tracePt t="21623" x="5978525" y="2463800"/>
          <p14:tracePt t="21629" x="5970588" y="2455863"/>
          <p14:tracePt t="21634" x="5970588" y="2447925"/>
          <p14:tracePt t="21636" x="5962650" y="2447925"/>
          <p14:tracePt t="21639" x="5962650" y="2439988"/>
          <p14:tracePt t="21641" x="5954713" y="2439988"/>
          <p14:tracePt t="21645" x="5946775" y="2439988"/>
          <p14:tracePt t="21649" x="5946775" y="2432050"/>
          <p14:tracePt t="21652" x="5938838" y="2432050"/>
          <p14:tracePt t="21657" x="5930900" y="2432050"/>
          <p14:tracePt t="21661" x="5930900" y="2424113"/>
          <p14:tracePt t="21663" x="5922963" y="2424113"/>
          <p14:tracePt t="21666" x="5915025" y="2424113"/>
          <p14:tracePt t="21670" x="5907088" y="2424113"/>
          <p14:tracePt t="21671" x="5907088" y="2416175"/>
          <p14:tracePt t="21675" x="5899150" y="2416175"/>
          <p14:tracePt t="21679" x="5891213" y="2416175"/>
          <p14:tracePt t="21683" x="5883275" y="2416175"/>
          <p14:tracePt t="21688" x="5875338" y="2416175"/>
          <p14:tracePt t="21692" x="5867400" y="2408238"/>
          <p14:tracePt t="21695" x="5859463" y="2408238"/>
          <p14:tracePt t="21697" x="5851525" y="2408238"/>
          <p14:tracePt t="21701" x="5843588" y="2408238"/>
          <p14:tracePt t="21703" x="5835650" y="2408238"/>
          <p14:tracePt t="21708" x="5827713" y="2408238"/>
          <p14:tracePt t="21710" x="5819775" y="2408238"/>
          <p14:tracePt t="21713" x="5811838" y="2408238"/>
          <p14:tracePt t="21716" x="5803900" y="2400300"/>
          <p14:tracePt t="21717" x="5795963" y="2400300"/>
          <p14:tracePt t="21719" x="5788025" y="2400300"/>
          <p14:tracePt t="21723" x="5780088" y="2400300"/>
          <p14:tracePt t="21725" x="5772150" y="2400300"/>
          <p14:tracePt t="21728" x="5764213" y="2400300"/>
          <p14:tracePt t="21732" x="5756275" y="2400300"/>
          <p14:tracePt t="21733" x="5748338" y="2400300"/>
          <p14:tracePt t="21735" x="5740400" y="2400300"/>
          <p14:tracePt t="21739" x="5732463" y="2400300"/>
          <p14:tracePt t="21741" x="5724525" y="2400300"/>
          <p14:tracePt t="21744" x="5716588" y="2400300"/>
          <p14:tracePt t="21746" x="5708650" y="2400300"/>
          <p14:tracePt t="21749" x="5700713" y="2400300"/>
          <p14:tracePt t="21753" x="5692775" y="2400300"/>
          <p14:tracePt t="21756" x="5684838" y="2400300"/>
          <p14:tracePt t="21757" x="5676900" y="2400300"/>
          <p14:tracePt t="21761" x="5667375" y="2400300"/>
          <p14:tracePt t="21766" x="5659438" y="2400300"/>
          <p14:tracePt t="21767" x="5651500" y="2400300"/>
          <p14:tracePt t="21772" x="5643563" y="2400300"/>
          <p14:tracePt t="21773" x="5635625" y="2400300"/>
          <p14:tracePt t="21777" x="5627688" y="2400300"/>
          <p14:tracePt t="21781" x="5619750" y="2400300"/>
          <p14:tracePt t="21785" x="5611813" y="2400300"/>
          <p14:tracePt t="21791" x="5603875" y="2400300"/>
          <p14:tracePt t="21793" x="5595938" y="2400300"/>
          <p14:tracePt t="21800" x="5588000" y="2400300"/>
          <p14:tracePt t="21806" x="5580063" y="2400300"/>
          <p14:tracePt t="21813" x="5572125" y="2400300"/>
          <p14:tracePt t="21820" x="5564188" y="2400300"/>
          <p14:tracePt t="21822" x="5564188" y="2408238"/>
          <p14:tracePt t="21828" x="5556250" y="2408238"/>
          <p14:tracePt t="21839" x="5548313" y="2408238"/>
          <p14:tracePt t="21846" x="5540375" y="2408238"/>
          <p14:tracePt t="21848" x="5532438" y="2408238"/>
          <p14:tracePt t="21854" x="5532438" y="2416175"/>
          <p14:tracePt t="21856" x="5524500" y="2416175"/>
          <p14:tracePt t="21860" x="5524500" y="2424113"/>
          <p14:tracePt t="21862" x="5516563" y="2424113"/>
          <p14:tracePt t="21868" x="5508625" y="2424113"/>
          <p14:tracePt t="21870" x="5500688" y="2432050"/>
          <p14:tracePt t="21876" x="5492750" y="2432050"/>
          <p14:tracePt t="21880" x="5492750" y="2439988"/>
          <p14:tracePt t="21882" x="5484813" y="2439988"/>
          <p14:tracePt t="21886" x="5484813" y="2447925"/>
          <p14:tracePt t="21888" x="5476875" y="2447925"/>
          <p14:tracePt t="21890" x="5476875" y="2455863"/>
          <p14:tracePt t="21892" x="5468938" y="2455863"/>
          <p14:tracePt t="21894" x="5461000" y="2455863"/>
          <p14:tracePt t="21898" x="5461000" y="2463800"/>
          <p14:tracePt t="21902" x="5453063" y="2471738"/>
          <p14:tracePt t="21908" x="5445125" y="2479675"/>
          <p14:tracePt t="21914" x="5445125" y="2487613"/>
          <p14:tracePt t="21916" x="5437188" y="2495550"/>
          <p14:tracePt t="21918" x="5429250" y="2495550"/>
          <p14:tracePt t="21922" x="5429250" y="2503488"/>
          <p14:tracePt t="21926" x="5421313" y="2511425"/>
          <p14:tracePt t="21932" x="5421313" y="2519363"/>
          <p14:tracePt t="21934" x="5421313" y="2527300"/>
          <p14:tracePt t="21936" x="5413375" y="2527300"/>
          <p14:tracePt t="21942" x="5405438" y="2543175"/>
          <p14:tracePt t="21946" x="5397500" y="2551113"/>
          <p14:tracePt t="21948" x="5397500" y="2559050"/>
          <p14:tracePt t="21952" x="5397500" y="2566988"/>
          <p14:tracePt t="21954" x="5389563" y="2576513"/>
          <p14:tracePt t="21955" x="5389563" y="2584450"/>
          <p14:tracePt t="21960" x="5381625" y="2592388"/>
          <p14:tracePt t="21963" x="5373688" y="2608263"/>
          <p14:tracePt t="21965" x="5373688" y="2616200"/>
          <p14:tracePt t="21969" x="5373688" y="2624138"/>
          <p14:tracePt t="21971" x="5365750" y="2640013"/>
          <p14:tracePt t="21975" x="5365750" y="2655888"/>
          <p14:tracePt t="21977" x="5357813" y="2655888"/>
          <p14:tracePt t="21979" x="5349875" y="2671763"/>
          <p14:tracePt t="21983" x="5349875" y="2679700"/>
          <p14:tracePt t="21985" x="5341938" y="2695575"/>
          <p14:tracePt t="21989" x="5334000" y="2711450"/>
          <p14:tracePt t="21991" x="5326063" y="2711450"/>
          <p14:tracePt t="21993" x="5326063" y="2719388"/>
          <p14:tracePt t="21995" x="5326063" y="2735263"/>
          <p14:tracePt t="21998" x="5318125" y="2735263"/>
          <p14:tracePt t="21999" x="5310188" y="2751138"/>
          <p14:tracePt t="22002" x="5300663" y="2759075"/>
          <p14:tracePt t="22003" x="5300663" y="2767013"/>
          <p14:tracePt t="22006" x="5292725" y="2774950"/>
          <p14:tracePt t="22007" x="5284788" y="2790825"/>
          <p14:tracePt t="22009" x="5276850" y="2798763"/>
          <p14:tracePt t="22011" x="5268913" y="2814638"/>
          <p14:tracePt t="22013" x="5260975" y="2822575"/>
          <p14:tracePt t="22015" x="5253038" y="2830513"/>
          <p14:tracePt t="22017" x="5245100" y="2846388"/>
          <p14:tracePt t="22019" x="5237163" y="2854325"/>
          <p14:tracePt t="22022" x="5221288" y="2870200"/>
          <p14:tracePt t="22024" x="5213350" y="2886075"/>
          <p14:tracePt t="22025" x="5205413" y="2894013"/>
          <p14:tracePt t="22027" x="5189538" y="2909888"/>
          <p14:tracePt t="22029" x="5181600" y="2927350"/>
          <p14:tracePt t="22031" x="5173663" y="2935288"/>
          <p14:tracePt t="22033" x="5157788" y="2951163"/>
          <p14:tracePt t="22035" x="5149850" y="2967038"/>
          <p14:tracePt t="22038" x="5141913" y="2974975"/>
          <p14:tracePt t="22040" x="5118100" y="2990850"/>
          <p14:tracePt t="22043" x="5118100" y="2998788"/>
          <p14:tracePt t="22043" x="5102225" y="3014663"/>
          <p14:tracePt t="22046" x="5086350" y="3022600"/>
          <p14:tracePt t="22047" x="5070475" y="3038475"/>
          <p14:tracePt t="22049" x="5062538" y="3054350"/>
          <p14:tracePt t="22052" x="5054600" y="3062288"/>
          <p14:tracePt t="22054" x="5038725" y="3078163"/>
          <p14:tracePt t="22055" x="5022850" y="3086100"/>
          <p14:tracePt t="22058" x="5014913" y="3094038"/>
          <p14:tracePt t="22059" x="4999038" y="3109913"/>
          <p14:tracePt t="22061" x="4991100" y="3117850"/>
          <p14:tracePt t="22063" x="4975225" y="3133725"/>
          <p14:tracePt t="22065" x="4967288" y="3141663"/>
          <p14:tracePt t="22067" x="4951413" y="3157538"/>
          <p14:tracePt t="22070" x="4933950" y="3165475"/>
          <p14:tracePt t="22071" x="4926013" y="3181350"/>
          <p14:tracePt t="22076" x="4902200" y="3197225"/>
          <p14:tracePt t="22077" x="4886325" y="3213100"/>
          <p14:tracePt t="22079" x="4862513" y="3221038"/>
          <p14:tracePt t="22081" x="4862513" y="3236913"/>
          <p14:tracePt t="22083" x="4838700" y="3244850"/>
          <p14:tracePt t="22085" x="4822825" y="3262313"/>
          <p14:tracePt t="22088" x="4814888" y="3278188"/>
          <p14:tracePt t="22090" x="4791075" y="3294063"/>
          <p14:tracePt t="22091" x="4767263" y="3302000"/>
          <p14:tracePt t="22093" x="4751388" y="3317875"/>
          <p14:tracePt t="22095" x="4743450" y="3333750"/>
          <p14:tracePt t="22098" x="4719638" y="3341688"/>
          <p14:tracePt t="22099" x="4703763" y="3357563"/>
          <p14:tracePt t="22102" x="4687888" y="3365500"/>
          <p14:tracePt t="22103" x="4672013" y="3381375"/>
          <p14:tracePt t="22106" x="4648200" y="3397250"/>
          <p14:tracePt t="22107" x="4632325" y="3413125"/>
          <p14:tracePt t="22109" x="4616450" y="3421063"/>
          <p14:tracePt t="22111" x="4592638" y="3436938"/>
          <p14:tracePt t="22113" x="4576763" y="3452813"/>
          <p14:tracePt t="22115" x="4559300" y="3460750"/>
          <p14:tracePt t="22117" x="4543425" y="3476625"/>
          <p14:tracePt t="22120" x="4519613" y="3492500"/>
          <p14:tracePt t="22122" x="4495800" y="3508375"/>
          <p14:tracePt t="22123" x="4479925" y="3516313"/>
          <p14:tracePt t="22125" x="4464050" y="3532188"/>
          <p14:tracePt t="22127" x="4432300" y="3540125"/>
          <p14:tracePt t="22129" x="4416425" y="3556000"/>
          <p14:tracePt t="22131" x="4400550" y="3563938"/>
          <p14:tracePt t="22133" x="4384675" y="3579813"/>
          <p14:tracePt t="22135" x="4360863" y="3587750"/>
          <p14:tracePt t="22138" x="4344988" y="3605213"/>
          <p14:tracePt t="22139" x="4321175" y="3621088"/>
          <p14:tracePt t="22142" x="4313238" y="3629025"/>
          <p14:tracePt t="22143" x="4289425" y="3636963"/>
          <p14:tracePt t="22145" x="4273550" y="3652838"/>
          <p14:tracePt t="22147" x="4257675" y="3660775"/>
          <p14:tracePt t="22149" x="4241800" y="3668713"/>
          <p14:tracePt t="22151" x="4225925" y="3684588"/>
          <p14:tracePt t="22153" x="4200525" y="3692525"/>
          <p14:tracePt t="22156" x="4192588" y="3700463"/>
          <p14:tracePt t="22157" x="4168775" y="3708400"/>
          <p14:tracePt t="22159" x="4152900" y="3724275"/>
          <p14:tracePt t="22161" x="4137025" y="3732213"/>
          <p14:tracePt t="22163" x="4129088" y="3740150"/>
          <p14:tracePt t="22165" x="4105275" y="3748088"/>
          <p14:tracePt t="22168" x="4089400" y="3756025"/>
          <p14:tracePt t="22169" x="4081463" y="3763963"/>
          <p14:tracePt t="22171" x="4065588" y="3771900"/>
          <p14:tracePt t="22174" x="4049713" y="3779838"/>
          <p14:tracePt t="22176" x="4041775" y="3787775"/>
          <p14:tracePt t="22177" x="4025900" y="3787775"/>
          <p14:tracePt t="22180" x="4017963" y="3795713"/>
          <p14:tracePt t="22182" x="4010025" y="3803650"/>
          <p14:tracePt t="22183" x="3994150" y="3811588"/>
          <p14:tracePt t="22188" x="3978275" y="3819525"/>
          <p14:tracePt t="22190" x="3970338" y="3827463"/>
          <p14:tracePt t="22191" x="3962400" y="3827463"/>
          <p14:tracePt t="22194" x="3954463" y="3827463"/>
          <p14:tracePt t="22195" x="3954463" y="3835400"/>
          <p14:tracePt t="22197" x="3946525" y="3835400"/>
          <p14:tracePt t="22200" x="3938588" y="3835400"/>
          <p14:tracePt t="22202" x="3930650" y="3843338"/>
          <p14:tracePt t="22206" x="3922713" y="3843338"/>
          <p14:tracePt t="22207" x="3914775" y="3851275"/>
          <p14:tracePt t="22213" x="3906838" y="3851275"/>
          <p14:tracePt t="22217" x="3898900" y="3851275"/>
          <p14:tracePt t="22221" x="3890963" y="3859213"/>
          <p14:tracePt t="22225" x="3883025" y="3859213"/>
          <p14:tracePt t="22227" x="3875088" y="3859213"/>
          <p14:tracePt t="22231" x="3867150" y="3867150"/>
          <p14:tracePt t="22233" x="3859213" y="3867150"/>
          <p14:tracePt t="22235" x="3851275" y="3867150"/>
          <p14:tracePt t="22238" x="3843338" y="3867150"/>
          <p14:tracePt t="22240" x="3833813" y="3875088"/>
          <p14:tracePt t="22241" x="3825875" y="3875088"/>
          <p14:tracePt t="22243" x="3817938" y="3883025"/>
          <p14:tracePt t="22245" x="3810000" y="3883025"/>
          <p14:tracePt t="22247" x="3794125" y="3883025"/>
          <p14:tracePt t="22249" x="3778250" y="3890963"/>
          <p14:tracePt t="22251" x="3770313" y="3898900"/>
          <p14:tracePt t="22253" x="3754438" y="3906838"/>
          <p14:tracePt t="22256" x="3738563" y="3906838"/>
          <p14:tracePt t="22257" x="3722688" y="3906838"/>
          <p14:tracePt t="22259" x="3706813" y="3914775"/>
          <p14:tracePt t="22262" x="3698875" y="3922713"/>
          <p14:tracePt t="22263" x="3675063" y="3922713"/>
          <p14:tracePt t="22265" x="3659188" y="3930650"/>
          <p14:tracePt t="22267" x="3643313" y="3938588"/>
          <p14:tracePt t="22269" x="3627438" y="3948113"/>
          <p14:tracePt t="22272" x="3611563" y="3948113"/>
          <p14:tracePt t="22274" x="3587750" y="3956050"/>
          <p14:tracePt t="22275" x="3571875" y="3963988"/>
          <p14:tracePt t="22277" x="3556000" y="3963988"/>
          <p14:tracePt t="22279" x="3532188" y="3979863"/>
          <p14:tracePt t="22281" x="3524250" y="3979863"/>
          <p14:tracePt t="22283" x="3500438" y="3995738"/>
          <p14:tracePt t="22285" x="3484563" y="3995738"/>
          <p14:tracePt t="22288" x="3476625" y="3995738"/>
          <p14:tracePt t="22292" x="3435350" y="4011613"/>
          <p14:tracePt t="22293" x="3419475" y="4011613"/>
          <p14:tracePt t="22295" x="3411538" y="4019550"/>
          <p14:tracePt t="22297" x="3395663" y="4027488"/>
          <p14:tracePt t="22300" x="3379788" y="4035425"/>
          <p14:tracePt t="22301" x="3371850" y="4035425"/>
          <p14:tracePt t="22303" x="3355975" y="4035425"/>
          <p14:tracePt t="22305" x="3340100" y="4043363"/>
          <p14:tracePt t="22307" x="3332163" y="4051300"/>
          <p14:tracePt t="22309" x="3324225" y="4051300"/>
          <p14:tracePt t="22311" x="3316288" y="4051300"/>
          <p14:tracePt t="22313" x="3308350" y="4051300"/>
          <p14:tracePt t="22315" x="3300413" y="4059238"/>
          <p14:tracePt t="22317" x="3292475" y="4059238"/>
          <p14:tracePt t="22319" x="3284538" y="4067175"/>
          <p14:tracePt t="22321" x="3276600" y="4067175"/>
          <p14:tracePt t="22325" x="3268663" y="4067175"/>
          <p14:tracePt t="22327" x="3260725" y="4075113"/>
          <p14:tracePt t="22329" x="3252788" y="4075113"/>
          <p14:tracePt t="22333" x="3244850" y="4075113"/>
          <p14:tracePt t="22338" x="3236913" y="4075113"/>
          <p14:tracePt t="22339" x="3236913" y="4083050"/>
          <p14:tracePt t="22341" x="3228975" y="4083050"/>
          <p14:tracePt t="22343" x="3221038" y="4083050"/>
          <p14:tracePt t="22347" x="3213100" y="4090988"/>
          <p14:tracePt t="22351" x="3205163" y="4090988"/>
          <p14:tracePt t="22353" x="3205163" y="4098925"/>
          <p14:tracePt t="22356" x="3197225" y="4098925"/>
          <p14:tracePt t="22357" x="3189288" y="4098925"/>
          <p14:tracePt t="22361" x="3181350" y="4106863"/>
          <p14:tracePt t="22365" x="3173413" y="4106863"/>
          <p14:tracePt t="22368" x="3165475" y="4106863"/>
          <p14:tracePt t="22370" x="3165475" y="4114800"/>
          <p14:tracePt t="22371" x="3157538" y="4114800"/>
          <p14:tracePt t="22376" x="3149600" y="4122738"/>
          <p14:tracePt t="22379" x="3141663" y="4130675"/>
          <p14:tracePt t="22384" x="3133725" y="4130675"/>
          <p14:tracePt t="22388" x="3125788" y="4138613"/>
          <p14:tracePt t="22392" x="3117850" y="4138613"/>
          <p14:tracePt t="22393" x="3117850" y="4146550"/>
          <p14:tracePt t="22399" x="3109913" y="4146550"/>
          <p14:tracePt t="22399" x="3109913" y="4154488"/>
          <p14:tracePt t="22401" x="3100388" y="4154488"/>
          <p14:tracePt t="22404" x="3100388" y="4162425"/>
          <p14:tracePt t="22410" x="3092450" y="4170363"/>
          <p14:tracePt t="22417" x="3084513" y="4170363"/>
          <p14:tracePt t="22419" x="3084513" y="4178300"/>
          <p14:tracePt t="22427" x="3076575" y="4186238"/>
          <p14:tracePt t="22431" x="3068638" y="4194175"/>
          <p14:tracePt t="22440" x="3068638" y="4202113"/>
          <p14:tracePt t="22442" x="3060700" y="4202113"/>
          <p14:tracePt t="22445" x="3060700" y="4210050"/>
          <p14:tracePt t="22447" x="3052763" y="4210050"/>
          <p14:tracePt t="22453" x="3052763" y="4217988"/>
          <p14:tracePt t="22456" x="3044825" y="4217988"/>
          <p14:tracePt t="22457" x="3036888" y="4217988"/>
          <p14:tracePt t="22461" x="3036888" y="4225925"/>
          <p14:tracePt t="22461" x="3036888" y="4233863"/>
          <p14:tracePt t="22465" x="3028950" y="4233863"/>
          <p14:tracePt t="22469" x="3028950" y="4241800"/>
          <p14:tracePt t="22471" x="3021013" y="4241800"/>
          <p14:tracePt t="22474" x="3021013" y="4249738"/>
          <p14:tracePt t="22475" x="3013075" y="4249738"/>
          <p14:tracePt t="22479" x="3005138" y="4257675"/>
          <p14:tracePt t="22481" x="3005138" y="4265613"/>
          <p14:tracePt t="22483" x="2997200" y="4265613"/>
          <p14:tracePt t="22488" x="2997200" y="4273550"/>
          <p14:tracePt t="22489" x="2989263" y="4273550"/>
          <p14:tracePt t="22493" x="2989263" y="4281488"/>
          <p14:tracePt t="22495" x="2981325" y="4281488"/>
          <p14:tracePt t="22497" x="2973388" y="4291013"/>
          <p14:tracePt t="22501" x="2973388" y="4298950"/>
          <p14:tracePt t="22503" x="2965450" y="4298950"/>
          <p14:tracePt t="22508" x="2965450" y="4306888"/>
          <p14:tracePt t="22510" x="2957513" y="4306888"/>
          <p14:tracePt t="22513" x="2957513" y="4314825"/>
          <p14:tracePt t="22515" x="2949575" y="4314825"/>
          <p14:tracePt t="22519" x="2949575" y="4322763"/>
          <p14:tracePt t="22524" x="2941638" y="4330700"/>
          <p14:tracePt t="22525" x="2933700" y="4330700"/>
          <p14:tracePt t="22530" x="2933700" y="4338638"/>
          <p14:tracePt t="22533" x="2925763" y="4346575"/>
          <p14:tracePt t="22539" x="2925763" y="4354513"/>
          <p14:tracePt t="22541" x="2917825" y="4354513"/>
          <p14:tracePt t="22543" x="2917825" y="4362450"/>
          <p14:tracePt t="22547" x="2917825" y="4370388"/>
          <p14:tracePt t="22551" x="2909888" y="4370388"/>
          <p14:tracePt t="22553" x="2909888" y="4378325"/>
          <p14:tracePt t="22556" x="2901950" y="4378325"/>
          <p14:tracePt t="22557" x="2901950" y="4386263"/>
          <p14:tracePt t="22562" x="2894013" y="4394200"/>
          <p14:tracePt t="22566" x="2894013" y="4402138"/>
          <p14:tracePt t="22569" x="2886075" y="4410075"/>
          <p14:tracePt t="22575" x="2886075" y="4418013"/>
          <p14:tracePt t="22577" x="2878138" y="4425950"/>
          <p14:tracePt t="22582" x="2870200" y="4433888"/>
          <p14:tracePt t="22588" x="2870200" y="4441825"/>
          <p14:tracePt t="22590" x="2862263" y="4441825"/>
          <p14:tracePt t="22592" x="2862263" y="4449763"/>
          <p14:tracePt t="22593" x="2862263" y="4457700"/>
          <p14:tracePt t="22598" x="2854325" y="4457700"/>
          <p14:tracePt t="22599" x="2854325" y="4465638"/>
          <p14:tracePt t="22606" x="2854325" y="4473575"/>
          <p14:tracePt t="22609" x="2846388" y="4473575"/>
          <p14:tracePt t="22613" x="2846388" y="4481513"/>
          <p14:tracePt t="22620" x="2838450" y="4489450"/>
          <p14:tracePt t="22623" x="2838450" y="4497388"/>
          <p14:tracePt t="22631" x="2838450" y="4505325"/>
          <p14:tracePt t="22638" x="2830513" y="4513263"/>
          <p14:tracePt t="22642" x="2830513" y="4521200"/>
          <p14:tracePt t="22644" x="2830513" y="4529138"/>
          <p14:tracePt t="22648" x="2830513" y="4537075"/>
          <p14:tracePt t="22654" x="2830513" y="4552950"/>
          <p14:tracePt t="22656" x="2822575" y="4552950"/>
          <p14:tracePt t="22658" x="2822575" y="4560888"/>
          <p14:tracePt t="22662" x="2822575" y="4568825"/>
          <p14:tracePt t="22666" x="2822575" y="4576763"/>
          <p14:tracePt t="22668" x="2822575" y="4584700"/>
          <p14:tracePt t="22670" x="2822575" y="4592638"/>
          <p14:tracePt t="22674" x="2814638" y="4600575"/>
          <p14:tracePt t="22676" x="2814638" y="4608513"/>
          <p14:tracePt t="22680" x="2814638" y="4616450"/>
          <p14:tracePt t="22682" x="2814638" y="4624388"/>
          <p14:tracePt t="22684" x="2814638" y="4633913"/>
          <p14:tracePt t="22688" x="2814638" y="4641850"/>
          <p14:tracePt t="22692" x="2814638" y="4649788"/>
          <p14:tracePt t="22698" x="2814638" y="4657725"/>
          <p14:tracePt t="22700" x="2814638" y="4665663"/>
          <p14:tracePt t="22707" x="2806700" y="4673600"/>
          <p14:tracePt t="22714" x="2806700" y="4681538"/>
          <p14:tracePt t="22722" x="2806700" y="4689475"/>
          <p14:tracePt t="22727" x="2806700" y="4697413"/>
          <p14:tracePt t="22734" x="2806700" y="4705350"/>
          <p14:tracePt t="22742" x="2806700" y="4713288"/>
          <p14:tracePt t="22750" x="2806700" y="4721225"/>
          <p14:tracePt t="22754" x="2806700" y="4729163"/>
          <p14:tracePt t="22756" x="2806700" y="4737100"/>
          <p14:tracePt t="22758" x="2814638" y="4737100"/>
          <p14:tracePt t="22762" x="2814638" y="4745038"/>
          <p14:tracePt t="22766" x="2822575" y="4752975"/>
          <p14:tracePt t="22770" x="2822575" y="4760913"/>
          <p14:tracePt t="22772" x="2822575" y="4768850"/>
          <p14:tracePt t="22774" x="2830513" y="4768850"/>
          <p14:tracePt t="22776" x="2830513" y="4776788"/>
          <p14:tracePt t="22778" x="2838450" y="4776788"/>
          <p14:tracePt t="22780" x="2846388" y="4784725"/>
          <p14:tracePt t="22784" x="2846388" y="4792663"/>
          <p14:tracePt t="22789" x="2854325" y="4800600"/>
          <p14:tracePt t="22794" x="2854325" y="4808538"/>
          <p14:tracePt t="22796" x="2862263" y="4808538"/>
          <p14:tracePt t="22800" x="2862263" y="4816475"/>
          <p14:tracePt t="22804" x="2870200" y="4824413"/>
          <p14:tracePt t="22808" x="2878138" y="4824413"/>
          <p14:tracePt t="22816" x="2878138" y="4832350"/>
          <p14:tracePt t="22822" x="2886075" y="4832350"/>
          <p14:tracePt t="22832" x="2886075" y="4840288"/>
          <p14:tracePt t="22836" x="2894013" y="4840288"/>
          <p14:tracePt t="22844" x="2901950" y="4840288"/>
          <p14:tracePt t="22846" x="2901950" y="4848225"/>
          <p14:tracePt t="22848" x="2909888" y="4848225"/>
          <p14:tracePt t="22854" x="2909888" y="4856163"/>
          <p14:tracePt t="22856" x="2917825" y="4856163"/>
          <p14:tracePt t="22860" x="2925763" y="4856163"/>
          <p14:tracePt t="22868" x="2933700" y="4856163"/>
          <p14:tracePt t="22870" x="2933700" y="4864100"/>
          <p14:tracePt t="22872" x="2941638" y="4864100"/>
          <p14:tracePt t="22876" x="2949575" y="4864100"/>
          <p14:tracePt t="22880" x="2957513" y="4864100"/>
          <p14:tracePt t="22882" x="2957513" y="4872038"/>
          <p14:tracePt t="22884" x="2965450" y="4872038"/>
          <p14:tracePt t="22886" x="2973388" y="4872038"/>
          <p14:tracePt t="22890" x="2981325" y="4872038"/>
          <p14:tracePt t="22894" x="2989263" y="4879975"/>
          <p14:tracePt t="22898" x="2997200" y="4879975"/>
          <p14:tracePt t="22900" x="3005138" y="4887913"/>
          <p14:tracePt t="22902" x="3013075" y="4887913"/>
          <p14:tracePt t="22904" x="3021013" y="4887913"/>
          <p14:tracePt t="22907" x="3028950" y="4887913"/>
          <p14:tracePt t="22910" x="3036888" y="4887913"/>
          <p14:tracePt t="22912" x="3044825" y="4887913"/>
          <p14:tracePt t="22913" x="3052763" y="4895850"/>
          <p14:tracePt t="22916" x="3060700" y="4895850"/>
          <p14:tracePt t="22918" x="3068638" y="4895850"/>
          <p14:tracePt t="22920" x="3076575" y="4895850"/>
          <p14:tracePt t="22924" x="3084513" y="4895850"/>
          <p14:tracePt t="22928" x="3092450" y="4895850"/>
          <p14:tracePt t="22932" x="3100388" y="4895850"/>
          <p14:tracePt t="22934" x="3109913" y="4903788"/>
          <p14:tracePt t="22942" x="3117850" y="4903788"/>
          <p14:tracePt t="22946" x="3125788" y="4903788"/>
          <p14:tracePt t="22958" x="3133725" y="4903788"/>
          <p14:tracePt t="22962" x="3133725" y="4911725"/>
          <p14:tracePt t="22966" x="3141663" y="4911725"/>
          <p14:tracePt t="22982" x="3149600" y="4911725"/>
          <p14:tracePt t="22992" x="3157538" y="4911725"/>
          <p14:tracePt t="23004" x="3165475" y="4911725"/>
          <p14:tracePt t="23014" x="3173413" y="4911725"/>
          <p14:tracePt t="23018" x="3173413" y="4903788"/>
          <p14:tracePt t="23022" x="3181350" y="4903788"/>
          <p14:tracePt t="23030" x="3189288" y="4903788"/>
          <p14:tracePt t="23040" x="3197225" y="4903788"/>
          <p14:tracePt t="23050" x="3205163" y="4903788"/>
          <p14:tracePt t="23054" x="3213100" y="4903788"/>
          <p14:tracePt t="23064" x="3221038" y="4903788"/>
          <p14:tracePt t="23072" x="3228975" y="4903788"/>
          <p14:tracePt t="23080" x="3236913" y="4903788"/>
          <p14:tracePt t="23084" x="3244850" y="4903788"/>
          <p14:tracePt t="23090" x="3252788" y="4903788"/>
          <p14:tracePt t="23096" x="3260725" y="4903788"/>
          <p14:tracePt t="23102" x="3268663" y="4903788"/>
          <p14:tracePt t="23104" x="3276600" y="4903788"/>
          <p14:tracePt t="23110" x="3284538" y="4903788"/>
          <p14:tracePt t="23115" x="3292475" y="4903788"/>
          <p14:tracePt t="23120" x="3300413" y="4895850"/>
          <p14:tracePt t="23124" x="3308350" y="4895850"/>
          <p14:tracePt t="23128" x="3316288" y="4895850"/>
          <p14:tracePt t="23133" x="3324225" y="4895850"/>
          <p14:tracePt t="23138" x="3332163" y="4895850"/>
          <p14:tracePt t="23140" x="3340100" y="4895850"/>
          <p14:tracePt t="23146" x="3348038" y="4895850"/>
          <p14:tracePt t="23151" x="3355975" y="4895850"/>
          <p14:tracePt t="23160" x="3363913" y="4895850"/>
          <p14:tracePt t="23163" x="3371850" y="4895850"/>
          <p14:tracePt t="23172" x="3379788" y="4895850"/>
          <p14:tracePt t="23178" x="3387725" y="4895850"/>
          <p14:tracePt t="23179" x="3387725" y="4887913"/>
          <p14:tracePt t="23188" x="3395663" y="4887913"/>
          <p14:tracePt t="23192" x="3403600" y="4887913"/>
          <p14:tracePt t="23201" x="3411538" y="4887913"/>
          <p14:tracePt t="23214" x="3419475" y="4887913"/>
          <p14:tracePt t="23238" x="3427413" y="4887913"/>
          <p14:tracePt t="23368" x="3427413" y="4879975"/>
          <p14:tracePt t="23378" x="3427413" y="4872038"/>
          <p14:tracePt t="23387" x="3435350" y="4872038"/>
          <p14:tracePt t="23390" x="3435350" y="4864100"/>
          <p14:tracePt t="36573" x="3435350" y="4856163"/>
          <p14:tracePt t="36575" x="3443288" y="4856163"/>
          <p14:tracePt t="36581" x="3443288" y="4848225"/>
          <p14:tracePt t="36585" x="3443288" y="4840288"/>
          <p14:tracePt t="36587" x="3451225" y="4840288"/>
          <p14:tracePt t="36589" x="3451225" y="4832350"/>
          <p14:tracePt t="36593" x="3459163" y="4832350"/>
          <p14:tracePt t="36595" x="3459163" y="4824413"/>
          <p14:tracePt t="36599" x="3459163" y="4816475"/>
          <p14:tracePt t="36601" x="3467100" y="4808538"/>
          <p14:tracePt t="36603" x="3467100" y="4800600"/>
          <p14:tracePt t="36605" x="3476625" y="4800600"/>
          <p14:tracePt t="36607" x="3476625" y="4792663"/>
          <p14:tracePt t="36609" x="3484563" y="4784725"/>
          <p14:tracePt t="36611" x="3484563" y="4776788"/>
          <p14:tracePt t="36613" x="3492500" y="4776788"/>
          <p14:tracePt t="36615" x="3500438" y="4760913"/>
          <p14:tracePt t="36619" x="3508375" y="4745038"/>
          <p14:tracePt t="36621" x="3516313" y="4745038"/>
          <p14:tracePt t="36624" x="3516313" y="4737100"/>
          <p14:tracePt t="36625" x="3524250" y="4721225"/>
          <p14:tracePt t="36628" x="3540125" y="4713288"/>
          <p14:tracePt t="36631" x="3540125" y="4705350"/>
          <p14:tracePt t="36633" x="3548063" y="4697413"/>
          <p14:tracePt t="36635" x="3556000" y="4689475"/>
          <p14:tracePt t="36637" x="3563938" y="4673600"/>
          <p14:tracePt t="36639" x="3571875" y="4673600"/>
          <p14:tracePt t="36641" x="3579813" y="4665663"/>
          <p14:tracePt t="36643" x="3587750" y="4657725"/>
          <p14:tracePt t="36645" x="3595688" y="4649788"/>
          <p14:tracePt t="36648" x="3603625" y="4641850"/>
          <p14:tracePt t="36649" x="3611563" y="4633913"/>
          <p14:tracePt t="36651" x="3619500" y="4633913"/>
          <p14:tracePt t="36653" x="3627438" y="4624388"/>
          <p14:tracePt t="36655" x="3635375" y="4624388"/>
          <p14:tracePt t="36657" x="3635375" y="4616450"/>
          <p14:tracePt t="36660" x="3643313" y="4608513"/>
          <p14:tracePt t="36662" x="3659188" y="4600575"/>
          <p14:tracePt t="36666" x="3659188" y="4592638"/>
          <p14:tracePt t="36669" x="3667125" y="4592638"/>
          <p14:tracePt t="36673" x="3667125" y="4584700"/>
          <p14:tracePt t="36675" x="3675063" y="4576763"/>
          <p14:tracePt t="36676" x="3683000" y="4576763"/>
          <p14:tracePt t="36682" x="3683000" y="4568825"/>
          <p14:tracePt t="36686" x="3690938" y="4568825"/>
          <p14:tracePt t="36696" x="3690938" y="4560888"/>
          <p14:tracePt t="36761" x="3698875" y="4560888"/>
          <p14:tracePt t="36763" x="3698875" y="4552950"/>
          <p14:tracePt t="36767" x="3698875" y="4545013"/>
          <p14:tracePt t="36774" x="3706813" y="4545013"/>
          <p14:tracePt t="36775" x="3706813" y="4537075"/>
          <p14:tracePt t="36777" x="3714750" y="4537075"/>
          <p14:tracePt t="36781" x="3722688" y="4529138"/>
          <p14:tracePt t="36785" x="3730625" y="4529138"/>
          <p14:tracePt t="36787" x="3730625" y="4521200"/>
          <p14:tracePt t="36791" x="3738563" y="4513263"/>
          <p14:tracePt t="36793" x="3746500" y="4513263"/>
          <p14:tracePt t="36795" x="3746500" y="4505325"/>
          <p14:tracePt t="36797" x="3754438" y="4505325"/>
          <p14:tracePt t="36801" x="3762375" y="4497388"/>
          <p14:tracePt t="36805" x="3778250" y="4489450"/>
          <p14:tracePt t="36809" x="3786188" y="4481513"/>
          <p14:tracePt t="36811" x="3794125" y="4481513"/>
          <p14:tracePt t="36813" x="3802063" y="4473575"/>
          <p14:tracePt t="36817" x="3810000" y="4465638"/>
          <p14:tracePt t="36819" x="3825875" y="4457700"/>
          <p14:tracePt t="36823" x="3843338" y="4449763"/>
          <p14:tracePt t="36825" x="3843338" y="4441825"/>
          <p14:tracePt t="36827" x="3851275" y="4433888"/>
          <p14:tracePt t="36829" x="3867150" y="4433888"/>
          <p14:tracePt t="36831" x="3875088" y="4425950"/>
          <p14:tracePt t="36833" x="3890963" y="4418013"/>
          <p14:tracePt t="36837" x="3906838" y="4402138"/>
          <p14:tracePt t="36838" x="3922713" y="4394200"/>
          <p14:tracePt t="36842" x="3946525" y="4378325"/>
          <p14:tracePt t="36846" x="3962400" y="4370388"/>
          <p14:tracePt t="36848" x="3970338" y="4362450"/>
          <p14:tracePt t="36850" x="3986213" y="4354513"/>
          <p14:tracePt t="36852" x="3994150" y="4346575"/>
          <p14:tracePt t="36855" x="4010025" y="4338638"/>
          <p14:tracePt t="36857" x="4025900" y="4322763"/>
          <p14:tracePt t="36858" x="4033838" y="4322763"/>
          <p14:tracePt t="36860" x="4049713" y="4306888"/>
          <p14:tracePt t="36862" x="4065588" y="4306888"/>
          <p14:tracePt t="36864" x="4081463" y="4291013"/>
          <p14:tracePt t="36866" x="4097338" y="4281488"/>
          <p14:tracePt t="36868" x="4113213" y="4273550"/>
          <p14:tracePt t="36872" x="4129088" y="4257675"/>
          <p14:tracePt t="36873" x="4144963" y="4249738"/>
          <p14:tracePt t="36874" x="4160838" y="4233863"/>
          <p14:tracePt t="36876" x="4184650" y="4225925"/>
          <p14:tracePt t="36879" x="4192588" y="4217988"/>
          <p14:tracePt t="36880" x="4217988" y="4202113"/>
          <p14:tracePt t="36883" x="4241800" y="4186238"/>
          <p14:tracePt t="36884" x="4257675" y="4178300"/>
          <p14:tracePt t="36886" x="4273550" y="4162425"/>
          <p14:tracePt t="36889" x="4289425" y="4154488"/>
          <p14:tracePt t="36891" x="4321175" y="4138613"/>
          <p14:tracePt t="36892" x="4337050" y="4122738"/>
          <p14:tracePt t="36895" x="4352925" y="4114800"/>
          <p14:tracePt t="36897" x="4368800" y="4098925"/>
          <p14:tracePt t="36898" x="4400550" y="4083050"/>
          <p14:tracePt t="36900" x="4416425" y="4075113"/>
          <p14:tracePt t="36902" x="4432300" y="4059238"/>
          <p14:tracePt t="36905" x="4448175" y="4043363"/>
          <p14:tracePt t="36906" x="4479925" y="4027488"/>
          <p14:tracePt t="36908" x="4487863" y="4019550"/>
          <p14:tracePt t="36910" x="4503738" y="4003675"/>
          <p14:tracePt t="36912" x="4527550" y="3987800"/>
          <p14:tracePt t="36914" x="4543425" y="3979863"/>
          <p14:tracePt t="36916" x="4559300" y="3963988"/>
          <p14:tracePt t="36919" x="4567238" y="3956050"/>
          <p14:tracePt t="36920" x="4592638" y="3938588"/>
          <p14:tracePt t="36922" x="4600575" y="3930650"/>
          <p14:tracePt t="36924" x="4608513" y="3922713"/>
          <p14:tracePt t="36926" x="4624388" y="3914775"/>
          <p14:tracePt t="36929" x="4632325" y="3906838"/>
          <p14:tracePt t="36930" x="4640263" y="3898900"/>
          <p14:tracePt t="36932" x="4648200" y="3898900"/>
          <p14:tracePt t="36934" x="4656138" y="3883025"/>
          <p14:tracePt t="36936" x="4664075" y="3883025"/>
          <p14:tracePt t="36938" x="4672013" y="3875088"/>
          <p14:tracePt t="36940" x="4679950" y="3867150"/>
          <p14:tracePt t="36957" x="4711700" y="3851275"/>
          <p14:tracePt t="36960" x="4711700" y="3843338"/>
          <p14:tracePt t="36966" x="4719638" y="3843338"/>
          <p14:tracePt t="36968" x="4719638" y="3835400"/>
          <p14:tracePt t="41649" x="4719638" y="3843338"/>
          <p14:tracePt t="41652" x="4711700" y="3851275"/>
          <p14:tracePt t="41655" x="4703763" y="3859213"/>
          <p14:tracePt t="41657" x="4687888" y="3867150"/>
          <p14:tracePt t="41658" x="4679950" y="3875088"/>
          <p14:tracePt t="41660" x="4664075" y="3890963"/>
          <p14:tracePt t="41662" x="4656138" y="3898900"/>
          <p14:tracePt t="41664" x="4648200" y="3906838"/>
          <p14:tracePt t="41666" x="4624388" y="3914775"/>
          <p14:tracePt t="41668" x="4608513" y="3930650"/>
          <p14:tracePt t="41671" x="4592638" y="3938588"/>
          <p14:tracePt t="41674" x="4584700" y="3948113"/>
          <p14:tracePt t="41674" x="4559300" y="3956050"/>
          <p14:tracePt t="41676" x="4543425" y="3963988"/>
          <p14:tracePt t="41679" x="4527550" y="3971925"/>
          <p14:tracePt t="41680" x="4511675" y="3971925"/>
          <p14:tracePt t="41682" x="4495800" y="3971925"/>
          <p14:tracePt t="41684" x="4479925" y="3971925"/>
          <p14:tracePt t="41686" x="4471988" y="3979863"/>
          <p14:tracePt t="41688" x="4456113" y="3979863"/>
          <p14:tracePt t="41690" x="4448175" y="3979863"/>
          <p14:tracePt t="41692" x="4440238" y="3979863"/>
          <p14:tracePt t="41694" x="4432300" y="3979863"/>
          <p14:tracePt t="41696" x="4424363" y="3979863"/>
          <p14:tracePt t="41702" x="4416425" y="3979863"/>
          <p14:tracePt t="41705" x="4416425" y="3971925"/>
          <p14:tracePt t="41718" x="4416425" y="3963988"/>
          <p14:tracePt t="41724" x="4408488" y="3963988"/>
          <p14:tracePt t="41726" x="4408488" y="3956050"/>
          <p14:tracePt t="41730" x="4408488" y="3948113"/>
          <p14:tracePt t="41733" x="4400550" y="3938588"/>
          <p14:tracePt t="41736" x="4400550" y="3930650"/>
          <p14:tracePt t="41739" x="4400550" y="3922713"/>
          <p14:tracePt t="41740" x="4392613" y="3914775"/>
          <p14:tracePt t="41742" x="4384675" y="3898900"/>
          <p14:tracePt t="41744" x="4376738" y="3883025"/>
          <p14:tracePt t="41746" x="4360863" y="3867150"/>
          <p14:tracePt t="41748" x="4352925" y="3851275"/>
          <p14:tracePt t="41750" x="4337050" y="3827463"/>
          <p14:tracePt t="41752" x="4313238" y="3803650"/>
          <p14:tracePt t="41755" x="4289425" y="3771900"/>
          <p14:tracePt t="41757" x="4265613" y="3756025"/>
          <p14:tracePt t="41759" x="4241800" y="3724275"/>
          <p14:tracePt t="41761" x="4210050" y="3700463"/>
          <p14:tracePt t="41762" x="4176713" y="3660775"/>
          <p14:tracePt t="41764" x="4137025" y="3629025"/>
          <p14:tracePt t="41766" x="4097338" y="3595688"/>
          <p14:tracePt t="41768" x="4049713" y="3563938"/>
          <p14:tracePt t="41771" x="4017963" y="3532188"/>
          <p14:tracePt t="41772" x="3970338" y="3492500"/>
          <p14:tracePt t="41774" x="3906838" y="3452813"/>
          <p14:tracePt t="41776" x="3875088" y="3429000"/>
          <p14:tracePt t="41778" x="3825875" y="3397250"/>
          <p14:tracePt t="41780" x="3778250" y="3365500"/>
          <p14:tracePt t="41782" x="3738563" y="3333750"/>
          <p14:tracePt t="41784" x="3690938" y="3302000"/>
          <p14:tracePt t="41786" x="3659188" y="3278188"/>
          <p14:tracePt t="41788" x="3611563" y="3252788"/>
          <p14:tracePt t="41791" x="3571875" y="3221038"/>
          <p14:tracePt t="41792" x="3540125" y="3197225"/>
          <p14:tracePt t="41794" x="3508375" y="3173413"/>
          <p14:tracePt t="41796" x="3476625" y="3157538"/>
          <p14:tracePt t="41798" x="3451225" y="3133725"/>
          <p14:tracePt t="41800" x="3419475" y="3117850"/>
          <p14:tracePt t="41802" x="3395663" y="3101975"/>
          <p14:tracePt t="41805" x="3371850" y="3078163"/>
          <p14:tracePt t="41806" x="3355975" y="3070225"/>
          <p14:tracePt t="41808" x="3340100" y="3054350"/>
          <p14:tracePt t="41810" x="3332163" y="3046413"/>
          <p14:tracePt t="41812" x="3308350" y="3030538"/>
          <p14:tracePt t="41814" x="3292475" y="3022600"/>
          <p14:tracePt t="41816" x="3284538" y="3014663"/>
          <p14:tracePt t="41819" x="3268663" y="3006725"/>
          <p14:tracePt t="41820" x="3244850" y="2982913"/>
          <p14:tracePt t="41822" x="3236913" y="2982913"/>
          <p14:tracePt t="41824" x="3221038" y="2974975"/>
          <p14:tracePt t="41826" x="3213100" y="2959100"/>
          <p14:tracePt t="41828" x="3197225" y="2951163"/>
          <p14:tracePt t="41830" x="3181350" y="2943225"/>
          <p14:tracePt t="41832" x="3165475" y="2927350"/>
          <p14:tracePt t="41836" x="3149600" y="2919413"/>
          <p14:tracePt t="41836" x="3133725" y="2909888"/>
          <p14:tracePt t="41838" x="3117850" y="2901950"/>
          <p14:tracePt t="41841" x="3092450" y="2886075"/>
          <p14:tracePt t="41842" x="3084513" y="2886075"/>
          <p14:tracePt t="41844" x="3060700" y="2870200"/>
          <p14:tracePt t="41846" x="3044825" y="2862263"/>
          <p14:tracePt t="41848" x="3028950" y="2854325"/>
          <p14:tracePt t="41850" x="3013075" y="2838450"/>
          <p14:tracePt t="41852" x="2997200" y="2830513"/>
          <p14:tracePt t="41855" x="2989263" y="2822575"/>
          <p14:tracePt t="41856" x="2973388" y="2814638"/>
          <p14:tracePt t="41858" x="2957513" y="2798763"/>
          <p14:tracePt t="41860" x="2941638" y="2798763"/>
          <p14:tracePt t="41863" x="2933700" y="2782888"/>
          <p14:tracePt t="41864" x="2917825" y="2774950"/>
          <p14:tracePt t="41867" x="2909888" y="2767013"/>
          <p14:tracePt t="41869" x="2901950" y="2759075"/>
          <p14:tracePt t="41871" x="2886075" y="2751138"/>
          <p14:tracePt t="41873" x="2878138" y="2743200"/>
          <p14:tracePt t="41874" x="2854325" y="2735263"/>
          <p14:tracePt t="41876" x="2854325" y="2727325"/>
          <p14:tracePt t="41878" x="2838450" y="2719388"/>
          <p14:tracePt t="41881" x="2830513" y="2711450"/>
          <p14:tracePt t="41882" x="2814638" y="2703513"/>
          <p14:tracePt t="41884" x="2798763" y="2687638"/>
          <p14:tracePt t="41886" x="2790825" y="2687638"/>
          <p14:tracePt t="41888" x="2767013" y="2671763"/>
          <p14:tracePt t="41891" x="2759075" y="2663825"/>
          <p14:tracePt t="41892" x="2741613" y="2655888"/>
          <p14:tracePt t="41894" x="2717800" y="2640013"/>
          <p14:tracePt t="41896" x="2701925" y="2632075"/>
          <p14:tracePt t="41899" x="2686050" y="2624138"/>
          <p14:tracePt t="41900" x="2670175" y="2616200"/>
          <p14:tracePt t="41902" x="2654300" y="2600325"/>
          <p14:tracePt t="41905" x="2622550" y="2592388"/>
          <p14:tracePt t="41907" x="2606675" y="2576513"/>
          <p14:tracePt t="41908" x="2582863" y="2566988"/>
          <p14:tracePt t="41910" x="2566988" y="2559050"/>
          <p14:tracePt t="41912" x="2543175" y="2543175"/>
          <p14:tracePt t="41914" x="2511425" y="2535238"/>
          <p14:tracePt t="41916" x="2487613" y="2527300"/>
          <p14:tracePt t="41918" x="2463800" y="2511425"/>
          <p14:tracePt t="41921" x="2439988" y="2503488"/>
          <p14:tracePt t="41922" x="2416175" y="2503488"/>
          <p14:tracePt t="41924" x="2374900" y="2487613"/>
          <p14:tracePt t="41926" x="2366963" y="2479675"/>
          <p14:tracePt t="41928" x="2343150" y="2471738"/>
          <p14:tracePt t="41930" x="2319338" y="2471738"/>
          <p14:tracePt t="41932" x="2295525" y="2463800"/>
          <p14:tracePt t="41934" x="2263775" y="2455863"/>
          <p14:tracePt t="41936" x="2239963" y="2447925"/>
          <p14:tracePt t="41938" x="2224088" y="2447925"/>
          <p14:tracePt t="41940" x="2192338" y="2439988"/>
          <p14:tracePt t="41957" x="2033588" y="2400300"/>
          <p14:tracePt t="41958" x="2017713" y="2400300"/>
          <p14:tracePt t="41960" x="2000250" y="2400300"/>
          <p14:tracePt t="41962" x="1984375" y="2392363"/>
          <p14:tracePt t="41964" x="1960563" y="2392363"/>
          <p14:tracePt t="41966" x="1944688" y="2384425"/>
          <p14:tracePt t="41968" x="1928813" y="2384425"/>
          <p14:tracePt t="41970" x="1920875" y="2376488"/>
          <p14:tracePt t="41973" x="1905000" y="2376488"/>
          <p14:tracePt t="41974" x="1889125" y="2376488"/>
          <p14:tracePt t="41977" x="1873250" y="2376488"/>
          <p14:tracePt t="41978" x="1865313" y="2376488"/>
          <p14:tracePt t="41980" x="1849438" y="2376488"/>
          <p14:tracePt t="41982" x="1833563" y="2376488"/>
          <p14:tracePt t="41984" x="1817688" y="2376488"/>
          <p14:tracePt t="41989" x="1801813" y="2376488"/>
          <p14:tracePt t="41990" x="1785938" y="2376488"/>
          <p14:tracePt t="41992" x="1778000" y="2376488"/>
          <p14:tracePt t="41994" x="1770063" y="2376488"/>
          <p14:tracePt t="41996" x="1762125" y="2376488"/>
          <p14:tracePt t="41998" x="1746250" y="2376488"/>
          <p14:tracePt t="42000" x="1738313" y="2376488"/>
          <p14:tracePt t="42002" x="1730375" y="2376488"/>
          <p14:tracePt t="42005" x="1722438" y="2376488"/>
          <p14:tracePt t="42007" x="1714500" y="2376488"/>
          <p14:tracePt t="42008" x="1706563" y="2376488"/>
          <p14:tracePt t="42010" x="1690688" y="2376488"/>
          <p14:tracePt t="42012" x="1682750" y="2376488"/>
          <p14:tracePt t="42016" x="1674813" y="2376488"/>
          <p14:tracePt t="42018" x="1666875" y="2376488"/>
          <p14:tracePt t="42020" x="1658938" y="2376488"/>
          <p14:tracePt t="42024" x="1641475" y="2376488"/>
          <p14:tracePt t="42026" x="1633538" y="2376488"/>
          <p14:tracePt t="42030" x="1625600" y="2376488"/>
          <p14:tracePt t="42032" x="1617663" y="2376488"/>
          <p14:tracePt t="42037" x="1609725" y="2376488"/>
          <p14:tracePt t="42040" x="1601788" y="2376488"/>
          <p14:tracePt t="42044" x="1593850" y="2376488"/>
          <p14:tracePt t="42046" x="1585913" y="2376488"/>
          <p14:tracePt t="42052" x="1577975" y="2376488"/>
          <p14:tracePt t="42056" x="1570038" y="2376488"/>
          <p14:tracePt t="42062" x="1562100" y="2376488"/>
          <p14:tracePt t="42066" x="1554163" y="2376488"/>
          <p14:tracePt t="42070" x="1546225" y="2376488"/>
          <p14:tracePt t="42078" x="1538288" y="2376488"/>
          <p14:tracePt t="42085" x="1530350" y="2376488"/>
          <p14:tracePt t="42095" x="1522413" y="2376488"/>
          <p14:tracePt t="42099" x="1514475" y="2376488"/>
          <p14:tracePt t="42107" x="1506538" y="2376488"/>
          <p14:tracePt t="42113" x="1498600" y="2376488"/>
          <p14:tracePt t="42119" x="1490663" y="2376488"/>
          <p14:tracePt t="42122" x="1482725" y="2376488"/>
          <p14:tracePt t="42127" x="1474788" y="2376488"/>
          <p14:tracePt t="42131" x="1466850" y="2376488"/>
          <p14:tracePt t="42135" x="1458913" y="2376488"/>
          <p14:tracePt t="42137" x="1450975" y="2376488"/>
          <p14:tracePt t="42141" x="1443038" y="2376488"/>
          <p14:tracePt t="42143" x="1435100" y="2376488"/>
          <p14:tracePt t="42145" x="1427163" y="2368550"/>
          <p14:tracePt t="42149" x="1419225" y="2368550"/>
          <p14:tracePt t="42151" x="1411288" y="2368550"/>
          <p14:tracePt t="42153" x="1403350" y="2368550"/>
          <p14:tracePt t="42155" x="1395413" y="2368550"/>
          <p14:tracePt t="42159" x="1387475" y="2368550"/>
          <p14:tracePt t="42161" x="1379538" y="2368550"/>
          <p14:tracePt t="42163" x="1371600" y="2368550"/>
          <p14:tracePt t="42165" x="1363663" y="2368550"/>
          <p14:tracePt t="42169" x="1355725" y="2368550"/>
          <p14:tracePt t="42173" x="1347788" y="2368550"/>
          <p14:tracePt t="42175" x="1339850" y="2368550"/>
          <p14:tracePt t="42181" x="1331913" y="2368550"/>
          <p14:tracePt t="42189" x="1323975" y="2368550"/>
          <p14:tracePt t="42191" x="1323975" y="2360613"/>
          <p14:tracePt t="42199" x="1316038" y="2360613"/>
          <p14:tracePt t="42207" x="1308100" y="2360613"/>
          <p14:tracePt t="42219" x="1308100" y="2352675"/>
          <p14:tracePt t="42225" x="1300163" y="2352675"/>
          <p14:tracePt t="42231" x="1292225" y="2352675"/>
          <p14:tracePt t="42237" x="1284288" y="2352675"/>
          <p14:tracePt t="42238" x="1274763" y="2344738"/>
          <p14:tracePt t="42245" x="1266825" y="2344738"/>
          <p14:tracePt t="42249" x="1258888" y="2336800"/>
          <p14:tracePt t="42251" x="1250950" y="2336800"/>
          <p14:tracePt t="42253" x="1243013" y="2336800"/>
          <p14:tracePt t="42256" x="1235075" y="2336800"/>
          <p14:tracePt t="42258" x="1235075" y="2328863"/>
          <p14:tracePt t="42259" x="1227138" y="2328863"/>
          <p14:tracePt t="42261" x="1219200" y="2320925"/>
          <p14:tracePt t="42263" x="1211263" y="2320925"/>
          <p14:tracePt t="42265" x="1203325" y="2320925"/>
          <p14:tracePt t="42267" x="1195388" y="2320925"/>
          <p14:tracePt t="42269" x="1187450" y="2312988"/>
          <p14:tracePt t="42273" x="1171575" y="2312988"/>
          <p14:tracePt t="42275" x="1171575" y="2305050"/>
          <p14:tracePt t="42277" x="1163638" y="2305050"/>
          <p14:tracePt t="42279" x="1155700" y="2297113"/>
          <p14:tracePt t="42281" x="1147763" y="2297113"/>
          <p14:tracePt t="42283" x="1139825" y="2297113"/>
          <p14:tracePt t="42287" x="1131888" y="2297113"/>
          <p14:tracePt t="42289" x="1123950" y="2289175"/>
          <p14:tracePt t="42291" x="1116013" y="2289175"/>
          <p14:tracePt t="42295" x="1100138" y="2289175"/>
          <p14:tracePt t="42299" x="1092200" y="2289175"/>
          <p14:tracePt t="42301" x="1092200" y="2281238"/>
          <p14:tracePt t="42303" x="1084263" y="2281238"/>
          <p14:tracePt t="42309" x="1068388" y="2281238"/>
          <p14:tracePt t="42310" x="1068388" y="2273300"/>
          <p14:tracePt t="42312" x="1060450" y="2273300"/>
          <p14:tracePt t="42316" x="1052513" y="2273300"/>
          <p14:tracePt t="42321" x="1044575" y="2273300"/>
          <p14:tracePt t="42323" x="1036638" y="2273300"/>
          <p14:tracePt t="42326" x="1028700" y="2273300"/>
          <p14:tracePt t="42331" x="1020763" y="2273300"/>
          <p14:tracePt t="42335" x="1012825" y="2273300"/>
          <p14:tracePt t="42339" x="1004888" y="2273300"/>
          <p14:tracePt t="42343" x="996950" y="2273300"/>
          <p14:tracePt t="42346" x="989013" y="2273300"/>
          <p14:tracePt t="42350" x="981075" y="2273300"/>
          <p14:tracePt t="42355" x="973138" y="2273300"/>
          <p14:tracePt t="42356" x="965200" y="2273300"/>
          <p14:tracePt t="42360" x="957263" y="2273300"/>
          <p14:tracePt t="42362" x="949325" y="2273300"/>
          <p14:tracePt t="42366" x="941388" y="2273300"/>
          <p14:tracePt t="42371" x="925513" y="2273300"/>
          <p14:tracePt t="42375" x="917575" y="2273300"/>
          <p14:tracePt t="42378" x="908050" y="2273300"/>
          <p14:tracePt t="42380" x="900113" y="2273300"/>
          <p14:tracePt t="42382" x="892175" y="2273300"/>
          <p14:tracePt t="42384" x="884238" y="2273300"/>
          <p14:tracePt t="42388" x="876300" y="2273300"/>
          <p14:tracePt t="42390" x="868363" y="2273300"/>
          <p14:tracePt t="42394" x="860425" y="2273300"/>
          <p14:tracePt t="42398" x="852488" y="2273300"/>
          <p14:tracePt t="42402" x="844550" y="2273300"/>
          <p14:tracePt t="42405" x="836613" y="2273300"/>
          <p14:tracePt t="42410" x="828675" y="2273300"/>
          <p14:tracePt t="42416" x="820738" y="2273300"/>
          <p14:tracePt t="42423" x="812800" y="2265363"/>
          <p14:tracePt t="42428" x="804863" y="2265363"/>
          <p14:tracePt t="42431" x="796925" y="2265363"/>
          <p14:tracePt t="42434" x="788988" y="2265363"/>
          <p14:tracePt t="42440" x="781050" y="2265363"/>
          <p14:tracePt t="42444" x="773113" y="2265363"/>
          <p14:tracePt t="42446" x="765175" y="2265363"/>
          <p14:tracePt t="42449" x="757238" y="2265363"/>
          <p14:tracePt t="42453" x="749300" y="2265363"/>
          <p14:tracePt t="42455" x="741363" y="2265363"/>
          <p14:tracePt t="42456" x="733425" y="2265363"/>
          <p14:tracePt t="42458" x="733425" y="2257425"/>
          <p14:tracePt t="42461" x="725488" y="2257425"/>
          <p14:tracePt t="42464" x="709613" y="2257425"/>
          <p14:tracePt t="42471" x="701675" y="2257425"/>
          <p14:tracePt t="42475" x="693738" y="2257425"/>
          <p14:tracePt t="42476" x="685800" y="2257425"/>
          <p14:tracePt t="42484" x="677863" y="2257425"/>
          <p14:tracePt t="42683" x="685800" y="2257425"/>
          <p14:tracePt t="42687" x="693738" y="2257425"/>
          <p14:tracePt t="42691" x="701675" y="2257425"/>
          <p14:tracePt t="42693" x="709613" y="2257425"/>
          <p14:tracePt t="42697" x="725488" y="2257425"/>
          <p14:tracePt t="42699" x="733425" y="2257425"/>
          <p14:tracePt t="42701" x="741363" y="2257425"/>
          <p14:tracePt t="42703" x="757238" y="2257425"/>
          <p14:tracePt t="42705" x="765175" y="2265363"/>
          <p14:tracePt t="42707" x="773113" y="2265363"/>
          <p14:tracePt t="42709" x="788988" y="2265363"/>
          <p14:tracePt t="42711" x="796925" y="2265363"/>
          <p14:tracePt t="42712" x="804863" y="2265363"/>
          <p14:tracePt t="42714" x="820738" y="2265363"/>
          <p14:tracePt t="42717" x="836613" y="2273300"/>
          <p14:tracePt t="42718" x="844550" y="2273300"/>
          <p14:tracePt t="42720" x="852488" y="2273300"/>
          <p14:tracePt t="42723" x="868363" y="2273300"/>
          <p14:tracePt t="42724" x="884238" y="2273300"/>
          <p14:tracePt t="42727" x="892175" y="2273300"/>
          <p14:tracePt t="42728" x="908050" y="2273300"/>
          <p14:tracePt t="42730" x="917575" y="2273300"/>
          <p14:tracePt t="42733" x="933450" y="2281238"/>
          <p14:tracePt t="42734" x="957263" y="2281238"/>
          <p14:tracePt t="42736" x="965200" y="2281238"/>
          <p14:tracePt t="42739" x="981075" y="2281238"/>
          <p14:tracePt t="42740" x="996950" y="2281238"/>
          <p14:tracePt t="42742" x="1004888" y="2281238"/>
          <p14:tracePt t="42744" x="1028700" y="2281238"/>
          <p14:tracePt t="42746" x="1044575" y="2281238"/>
          <p14:tracePt t="42748" x="1060450" y="2281238"/>
          <p14:tracePt t="42750" x="1076325" y="2289175"/>
          <p14:tracePt t="42752" x="1084263" y="2289175"/>
          <p14:tracePt t="42755" x="1108075" y="2289175"/>
          <p14:tracePt t="42757" x="1116013" y="2297113"/>
          <p14:tracePt t="42758" x="1131888" y="2297113"/>
          <p14:tracePt t="42761" x="1139825" y="2297113"/>
          <p14:tracePt t="42762" x="1155700" y="2297113"/>
          <p14:tracePt t="42764" x="1171575" y="2297113"/>
          <p14:tracePt t="42766" x="1179513" y="2297113"/>
          <p14:tracePt t="42768" x="1187450" y="2297113"/>
          <p14:tracePt t="42771" x="1203325" y="2297113"/>
          <p14:tracePt t="42773" x="1219200" y="2305050"/>
          <p14:tracePt t="42774" x="1227138" y="2305050"/>
          <p14:tracePt t="42777" x="1235075" y="2305050"/>
          <p14:tracePt t="42778" x="1250950" y="2305050"/>
          <p14:tracePt t="42780" x="1258888" y="2312988"/>
          <p14:tracePt t="42783" x="1266825" y="2312988"/>
          <p14:tracePt t="42784" x="1284288" y="2312988"/>
          <p14:tracePt t="42786" x="1300163" y="2320925"/>
          <p14:tracePt t="42789" x="1308100" y="2320925"/>
          <p14:tracePt t="42790" x="1316038" y="2320925"/>
          <p14:tracePt t="42793" x="1331913" y="2320925"/>
          <p14:tracePt t="42794" x="1347788" y="2320925"/>
          <p14:tracePt t="42796" x="1355725" y="2320925"/>
          <p14:tracePt t="42798" x="1371600" y="2320925"/>
          <p14:tracePt t="42800" x="1387475" y="2320925"/>
          <p14:tracePt t="42802" x="1403350" y="2320925"/>
          <p14:tracePt t="42805" x="1411288" y="2320925"/>
          <p14:tracePt t="42807" x="1427163" y="2328863"/>
          <p14:tracePt t="42808" x="1443038" y="2328863"/>
          <p14:tracePt t="42810" x="1458913" y="2328863"/>
          <p14:tracePt t="42812" x="1474788" y="2328863"/>
          <p14:tracePt t="42814" x="1482725" y="2328863"/>
          <p14:tracePt t="42816" x="1498600" y="2336800"/>
          <p14:tracePt t="42818" x="1506538" y="2336800"/>
          <p14:tracePt t="42820" x="1522413" y="2336800"/>
          <p14:tracePt t="42822" x="1538288" y="2336800"/>
          <p14:tracePt t="42824" x="1546225" y="2336800"/>
          <p14:tracePt t="42826" x="1554163" y="2336800"/>
          <p14:tracePt t="42828" x="1570038" y="2336800"/>
          <p14:tracePt t="42830" x="1577975" y="2336800"/>
          <p14:tracePt t="42832" x="1585913" y="2336800"/>
          <p14:tracePt t="42835" x="1601788" y="2336800"/>
          <p14:tracePt t="42836" x="1609725" y="2336800"/>
          <p14:tracePt t="42838" x="1617663" y="2336800"/>
          <p14:tracePt t="42840" x="1625600" y="2336800"/>
          <p14:tracePt t="42842" x="1633538" y="2336800"/>
          <p14:tracePt t="42844" x="1641475" y="2336800"/>
          <p14:tracePt t="42846" x="1651000" y="2336800"/>
          <p14:tracePt t="42848" x="1658938" y="2336800"/>
          <p14:tracePt t="42850" x="1666875" y="2336800"/>
          <p14:tracePt t="42853" x="1674813" y="2336800"/>
          <p14:tracePt t="42856" x="1690688" y="2336800"/>
          <p14:tracePt t="42858" x="1706563" y="2336800"/>
          <p14:tracePt t="42860" x="1714500" y="2336800"/>
          <p14:tracePt t="42862" x="1722438" y="2336800"/>
          <p14:tracePt t="42864" x="1730375" y="2336800"/>
          <p14:tracePt t="42866" x="1738313" y="2336800"/>
          <p14:tracePt t="42868" x="1746250" y="2336800"/>
          <p14:tracePt t="42870" x="1754188" y="2336800"/>
          <p14:tracePt t="42872" x="1770063" y="2336800"/>
          <p14:tracePt t="42874" x="1778000" y="2336800"/>
          <p14:tracePt t="42876" x="1785938" y="2336800"/>
          <p14:tracePt t="42878" x="1793875" y="2336800"/>
          <p14:tracePt t="42880" x="1801813" y="2336800"/>
          <p14:tracePt t="42882" x="1817688" y="2336800"/>
          <p14:tracePt t="42884" x="1825625" y="2336800"/>
          <p14:tracePt t="42886" x="1841500" y="2336800"/>
          <p14:tracePt t="42888" x="1849438" y="2336800"/>
          <p14:tracePt t="42890" x="1857375" y="2336800"/>
          <p14:tracePt t="42892" x="1865313" y="2336800"/>
          <p14:tracePt t="42894" x="1873250" y="2336800"/>
          <p14:tracePt t="42896" x="1881188" y="2336800"/>
          <p14:tracePt t="42898" x="1897063" y="2336800"/>
          <p14:tracePt t="42900" x="1912938" y="2336800"/>
          <p14:tracePt t="42902" x="1920875" y="2336800"/>
          <p14:tracePt t="42905" x="1928813" y="2336800"/>
          <p14:tracePt t="42906" x="1944688" y="2336800"/>
          <p14:tracePt t="42908" x="1960563" y="2336800"/>
          <p14:tracePt t="42910" x="1976438" y="2336800"/>
          <p14:tracePt t="42912" x="1992313" y="2336800"/>
          <p14:tracePt t="42914" x="2008188" y="2336800"/>
          <p14:tracePt t="42917" x="2025650" y="2328863"/>
          <p14:tracePt t="42918" x="2033588" y="2328863"/>
          <p14:tracePt t="42920" x="2049463" y="2328863"/>
          <p14:tracePt t="42922" x="2057400" y="2328863"/>
          <p14:tracePt t="42924" x="2081213" y="2328863"/>
          <p14:tracePt t="42926" x="2097088" y="2328863"/>
          <p14:tracePt t="42928" x="2112963" y="2320925"/>
          <p14:tracePt t="42930" x="2120900" y="2320925"/>
          <p14:tracePt t="42932" x="2136775" y="2320925"/>
          <p14:tracePt t="42934" x="2152650" y="2312988"/>
          <p14:tracePt t="42936" x="2176463" y="2312988"/>
          <p14:tracePt t="42939" x="2184400" y="2312988"/>
          <p14:tracePt t="42940" x="2200275" y="2305050"/>
          <p14:tracePt t="42957" x="2327275" y="2297113"/>
          <p14:tracePt t="42958" x="2335213" y="2297113"/>
          <p14:tracePt t="42960" x="2351088" y="2297113"/>
          <p14:tracePt t="42963" x="2359025" y="2297113"/>
          <p14:tracePt t="42964" x="2374900" y="2289175"/>
          <p14:tracePt t="42966" x="2392363" y="2289175"/>
          <p14:tracePt t="42968" x="2400300" y="2289175"/>
          <p14:tracePt t="42971" x="2408238" y="2289175"/>
          <p14:tracePt t="42973" x="2424113" y="2289175"/>
          <p14:tracePt t="42974" x="2439988" y="2281238"/>
          <p14:tracePt t="42978" x="2455863" y="2281238"/>
          <p14:tracePt t="42980" x="2463800" y="2281238"/>
          <p14:tracePt t="42982" x="2471738" y="2281238"/>
          <p14:tracePt t="42984" x="2479675" y="2281238"/>
          <p14:tracePt t="42986" x="2487613" y="2281238"/>
          <p14:tracePt t="42989" x="2495550" y="2281238"/>
          <p14:tracePt t="42990" x="2503488" y="2281238"/>
          <p14:tracePt t="42992" x="2511425" y="2281238"/>
          <p14:tracePt t="42995" x="2519363" y="2281238"/>
          <p14:tracePt t="42996" x="2527300" y="2281238"/>
          <p14:tracePt t="42998" x="2535238" y="2273300"/>
          <p14:tracePt t="43000" x="2543175" y="2273300"/>
          <p14:tracePt t="43002" x="2551113" y="2273300"/>
          <p14:tracePt t="43005" x="2559050" y="2273300"/>
          <p14:tracePt t="43007" x="2566988" y="2273300"/>
          <p14:tracePt t="43008" x="2582863" y="2273300"/>
          <p14:tracePt t="43010" x="2590800" y="2273300"/>
          <p14:tracePt t="43013" x="2598738" y="2265363"/>
          <p14:tracePt t="43015" x="2614613" y="2265363"/>
          <p14:tracePt t="43016" x="2622550" y="2265363"/>
          <p14:tracePt t="43018" x="2630488" y="2265363"/>
          <p14:tracePt t="43021" x="2646363" y="2265363"/>
          <p14:tracePt t="43023" x="2662238" y="2265363"/>
          <p14:tracePt t="43025" x="2670175" y="2265363"/>
          <p14:tracePt t="43027" x="2678113" y="2265363"/>
          <p14:tracePt t="43029" x="2693988" y="2265363"/>
          <p14:tracePt t="43030" x="2709863" y="2265363"/>
          <p14:tracePt t="43033" x="2717800" y="2265363"/>
          <p14:tracePt t="43035" x="2733675" y="2257425"/>
          <p14:tracePt t="43037" x="2741613" y="2257425"/>
          <p14:tracePt t="43039" x="2759075" y="2257425"/>
          <p14:tracePt t="43041" x="2767013" y="2249488"/>
          <p14:tracePt t="43043" x="2782888" y="2249488"/>
          <p14:tracePt t="43045" x="2798763" y="2249488"/>
          <p14:tracePt t="43047" x="2806700" y="2249488"/>
          <p14:tracePt t="43049" x="2822575" y="2249488"/>
          <p14:tracePt t="43051" x="2830513" y="2249488"/>
          <p14:tracePt t="43053" x="2846388" y="2249488"/>
          <p14:tracePt t="43055" x="2862263" y="2241550"/>
          <p14:tracePt t="43057" x="2878138" y="2241550"/>
          <p14:tracePt t="43059" x="2886075" y="2233613"/>
          <p14:tracePt t="43061" x="2901950" y="2233613"/>
          <p14:tracePt t="43063" x="2917825" y="2233613"/>
          <p14:tracePt t="43065" x="2933700" y="2233613"/>
          <p14:tracePt t="43067" x="2941638" y="2233613"/>
          <p14:tracePt t="43069" x="2957513" y="2233613"/>
          <p14:tracePt t="43071" x="2981325" y="2224088"/>
          <p14:tracePt t="43074" x="2989263" y="2224088"/>
          <p14:tracePt t="43077" x="3013075" y="2224088"/>
          <p14:tracePt t="43078" x="3028950" y="2224088"/>
          <p14:tracePt t="43080" x="3044825" y="2224088"/>
          <p14:tracePt t="43082" x="3052763" y="2216150"/>
          <p14:tracePt t="43084" x="3060700" y="2216150"/>
          <p14:tracePt t="43086" x="3076575" y="2216150"/>
          <p14:tracePt t="43089" x="3092450" y="2216150"/>
          <p14:tracePt t="43090" x="3100388" y="2216150"/>
          <p14:tracePt t="43092" x="3109913" y="2216150"/>
          <p14:tracePt t="43095" x="3125788" y="2216150"/>
          <p14:tracePt t="43096" x="3133725" y="2216150"/>
          <p14:tracePt t="43098" x="3149600" y="2216150"/>
          <p14:tracePt t="43100" x="3157538" y="2216150"/>
          <p14:tracePt t="43102" x="3165475" y="2216150"/>
          <p14:tracePt t="43105" x="3181350" y="2216150"/>
          <p14:tracePt t="43107" x="3189288" y="2216150"/>
          <p14:tracePt t="43108" x="3197225" y="2216150"/>
          <p14:tracePt t="43110" x="3213100" y="2216150"/>
          <p14:tracePt t="43112" x="3221038" y="2216150"/>
          <p14:tracePt t="43114" x="3228975" y="2216150"/>
          <p14:tracePt t="43116" x="3244850" y="2216150"/>
          <p14:tracePt t="43118" x="3260725" y="2216150"/>
          <p14:tracePt t="43120" x="3268663" y="2216150"/>
          <p14:tracePt t="43122" x="3276600" y="2216150"/>
          <p14:tracePt t="43124" x="3292475" y="2216150"/>
          <p14:tracePt t="43126" x="3300413" y="2216150"/>
          <p14:tracePt t="43128" x="3316288" y="2216150"/>
          <p14:tracePt t="43130" x="3324225" y="2216150"/>
          <p14:tracePt t="43132" x="3340100" y="2216150"/>
          <p14:tracePt t="43134" x="3355975" y="2216150"/>
          <p14:tracePt t="43136" x="3363913" y="2216150"/>
          <p14:tracePt t="43138" x="3371850" y="2216150"/>
          <p14:tracePt t="43140" x="3379788" y="2216150"/>
          <p14:tracePt t="43142" x="3403600" y="2216150"/>
          <p14:tracePt t="43144" x="3411538" y="2216150"/>
          <p14:tracePt t="43146" x="3427413" y="2216150"/>
          <p14:tracePt t="43148" x="3435350" y="2208213"/>
          <p14:tracePt t="43150" x="3459163" y="2208213"/>
          <p14:tracePt t="43152" x="3467100" y="2208213"/>
          <p14:tracePt t="43155" x="3476625" y="2208213"/>
          <p14:tracePt t="43156" x="3492500" y="2208213"/>
          <p14:tracePt t="43158" x="3508375" y="2208213"/>
          <p14:tracePt t="43161" x="3524250" y="2208213"/>
          <p14:tracePt t="43162" x="3540125" y="2208213"/>
          <p14:tracePt t="43164" x="3556000" y="2208213"/>
          <p14:tracePt t="43166" x="3571875" y="2208213"/>
          <p14:tracePt t="43168" x="3579813" y="2208213"/>
          <p14:tracePt t="43170" x="3603625" y="2208213"/>
          <p14:tracePt t="43173" x="3619500" y="2208213"/>
          <p14:tracePt t="43174" x="3643313" y="2208213"/>
          <p14:tracePt t="43177" x="3659188" y="2208213"/>
          <p14:tracePt t="43179" x="3675063" y="2208213"/>
          <p14:tracePt t="43181" x="3690938" y="2208213"/>
          <p14:tracePt t="43182" x="3714750" y="2208213"/>
          <p14:tracePt t="43184" x="3738563" y="2208213"/>
          <p14:tracePt t="43186" x="3754438" y="2208213"/>
          <p14:tracePt t="43188" x="3770313" y="2208213"/>
          <p14:tracePt t="43190" x="3794125" y="2208213"/>
          <p14:tracePt t="43192" x="3817938" y="2208213"/>
          <p14:tracePt t="43195" x="3833813" y="2208213"/>
          <p14:tracePt t="43197" x="3859213" y="2208213"/>
          <p14:tracePt t="43199" x="3883025" y="2208213"/>
          <p14:tracePt t="43200" x="3914775" y="2208213"/>
          <p14:tracePt t="43203" x="3930650" y="2208213"/>
          <p14:tracePt t="43205" x="3954463" y="2208213"/>
          <p14:tracePt t="43206" x="3978275" y="2208213"/>
          <p14:tracePt t="43209" x="4002088" y="2216150"/>
          <p14:tracePt t="43210" x="4025900" y="2216150"/>
          <p14:tracePt t="43212" x="4049713" y="2216150"/>
          <p14:tracePt t="43214" x="4073525" y="2224088"/>
          <p14:tracePt t="43216" x="4097338" y="2224088"/>
          <p14:tracePt t="43219" x="4121150" y="2224088"/>
          <p14:tracePt t="43221" x="4137025" y="2224088"/>
          <p14:tracePt t="43223" x="4160838" y="2233613"/>
          <p14:tracePt t="43224" x="4176713" y="2233613"/>
          <p14:tracePt t="43226" x="4200525" y="2233613"/>
          <p14:tracePt t="43228" x="4217988" y="2233613"/>
          <p14:tracePt t="43230" x="4241800" y="2233613"/>
          <p14:tracePt t="43232" x="4257675" y="2233613"/>
          <p14:tracePt t="43234" x="4273550" y="2233613"/>
          <p14:tracePt t="43236" x="4297363" y="2233613"/>
          <p14:tracePt t="43239" x="4313238" y="2233613"/>
          <p14:tracePt t="43240" x="4321175" y="2241550"/>
          <p14:tracePt t="43242" x="4337050" y="2241550"/>
          <p14:tracePt t="43245" x="4360863" y="2241550"/>
          <p14:tracePt t="43246" x="4376738" y="2241550"/>
          <p14:tracePt t="43248" x="4384675" y="2241550"/>
          <p14:tracePt t="43250" x="4400550" y="2241550"/>
          <p14:tracePt t="43252" x="4408488" y="2241550"/>
          <p14:tracePt t="43255" x="4424363" y="2249488"/>
          <p14:tracePt t="43256" x="4448175" y="2249488"/>
          <p14:tracePt t="43258" x="4456113" y="2249488"/>
          <p14:tracePt t="43260" x="4471988" y="2249488"/>
          <p14:tracePt t="43263" x="4479925" y="2249488"/>
          <p14:tracePt t="43265" x="4495800" y="2249488"/>
          <p14:tracePt t="43266" x="4511675" y="2249488"/>
          <p14:tracePt t="43268" x="4519613" y="2249488"/>
          <p14:tracePt t="43270" x="4535488" y="2249488"/>
          <p14:tracePt t="43273" x="4543425" y="2249488"/>
          <p14:tracePt t="43274" x="4567238" y="2249488"/>
          <p14:tracePt t="43276" x="4576763" y="2249488"/>
          <p14:tracePt t="43278" x="4584700" y="2249488"/>
          <p14:tracePt t="43280" x="4600575" y="2249488"/>
          <p14:tracePt t="43282" x="4608513" y="2249488"/>
          <p14:tracePt t="43284" x="4624388" y="2249488"/>
          <p14:tracePt t="43286" x="4640263" y="2249488"/>
          <p14:tracePt t="43290" x="4648200" y="2249488"/>
          <p14:tracePt t="43290" x="4656138" y="2249488"/>
          <p14:tracePt t="43293" x="4672013" y="2249488"/>
          <p14:tracePt t="43294" x="4679950" y="2249488"/>
          <p14:tracePt t="43296" x="4687888" y="2249488"/>
          <p14:tracePt t="43298" x="4703763" y="2249488"/>
          <p14:tracePt t="43300" x="4711700" y="2249488"/>
          <p14:tracePt t="43303" x="4719638" y="2249488"/>
          <p14:tracePt t="43305" x="4735513" y="2249488"/>
          <p14:tracePt t="43306" x="4751388" y="2249488"/>
          <p14:tracePt t="43308" x="4759325" y="2249488"/>
          <p14:tracePt t="43310" x="4767263" y="2249488"/>
          <p14:tracePt t="43312" x="4775200" y="2249488"/>
          <p14:tracePt t="43314" x="4783138" y="2249488"/>
          <p14:tracePt t="43317" x="4791075" y="2249488"/>
          <p14:tracePt t="43318" x="4806950" y="2249488"/>
          <p14:tracePt t="43320" x="4814888" y="2249488"/>
          <p14:tracePt t="43324" x="4830763" y="2249488"/>
          <p14:tracePt t="43328" x="4838700" y="2249488"/>
          <p14:tracePt t="43330" x="4846638" y="2249488"/>
          <p14:tracePt t="43334" x="4862513" y="2249488"/>
          <p14:tracePt t="43338" x="4870450" y="2249488"/>
          <p14:tracePt t="43340" x="4878388" y="2249488"/>
          <p14:tracePt t="43342" x="4886325" y="2249488"/>
          <p14:tracePt t="43346" x="4894263" y="2249488"/>
          <p14:tracePt t="43348" x="4902200" y="2249488"/>
          <p14:tracePt t="43350" x="4910138" y="2249488"/>
          <p14:tracePt t="43355" x="4918075" y="2249488"/>
          <p14:tracePt t="43358" x="4926013" y="2249488"/>
          <p14:tracePt t="43362" x="4933950" y="2249488"/>
          <p14:tracePt t="43364" x="4943475" y="2249488"/>
          <p14:tracePt t="43368" x="4951413" y="2249488"/>
          <p14:tracePt t="43373" x="4959350" y="2249488"/>
          <p14:tracePt t="43376" x="4975225" y="2249488"/>
          <p14:tracePt t="43380" x="4983163" y="2249488"/>
          <p14:tracePt t="43384" x="4991100" y="2241550"/>
          <p14:tracePt t="43389" x="5006975" y="2241550"/>
          <p14:tracePt t="43393" x="5014913" y="2241550"/>
          <p14:tracePt t="43395" x="5022850" y="2241550"/>
          <p14:tracePt t="43397" x="5030788" y="2241550"/>
          <p14:tracePt t="43401" x="5038725" y="2233613"/>
          <p14:tracePt t="43403" x="5046663" y="2233613"/>
          <p14:tracePt t="43407" x="5062538" y="2233613"/>
          <p14:tracePt t="43410" x="5070475" y="2233613"/>
          <p14:tracePt t="43412" x="5078413" y="2233613"/>
          <p14:tracePt t="43414" x="5086350" y="2233613"/>
          <p14:tracePt t="43419" x="5094288" y="2233613"/>
          <p14:tracePt t="43420" x="5102225" y="2233613"/>
          <p14:tracePt t="43423" x="5110163" y="2233613"/>
          <p14:tracePt t="43424" x="5118100" y="2233613"/>
          <p14:tracePt t="43428" x="5133975" y="2233613"/>
          <p14:tracePt t="43432" x="5141913" y="2233613"/>
          <p14:tracePt t="43436" x="5149850" y="2233613"/>
          <p14:tracePt t="43439" x="5157788" y="2233613"/>
          <p14:tracePt t="43441" x="5165725" y="2233613"/>
          <p14:tracePt t="43444" x="5173663" y="2233613"/>
          <p14:tracePt t="43446" x="5181600" y="2233613"/>
          <p14:tracePt t="43450" x="5189538" y="2233613"/>
          <p14:tracePt t="43452" x="5197475" y="2233613"/>
          <p14:tracePt t="43457" x="5205413" y="2233613"/>
          <p14:tracePt t="43461" x="5213350" y="2233613"/>
          <p14:tracePt t="43465" x="5221288" y="2233613"/>
          <p14:tracePt t="43466" x="5229225" y="2233613"/>
          <p14:tracePt t="43473" x="5237163" y="2233613"/>
          <p14:tracePt t="43476" x="5245100" y="2233613"/>
          <p14:tracePt t="43482" x="5253038" y="2233613"/>
          <p14:tracePt t="43487" x="5260975" y="2233613"/>
          <p14:tracePt t="43494" x="5268913" y="2233613"/>
          <p14:tracePt t="43500" x="5276850" y="2233613"/>
          <p14:tracePt t="43505" x="5284788" y="2233613"/>
          <p14:tracePt t="43509" x="5292725" y="2233613"/>
          <p14:tracePt t="43512" x="5300663" y="2233613"/>
          <p14:tracePt t="43514" x="5310188" y="2233613"/>
          <p14:tracePt t="43518" x="5318125" y="2233613"/>
          <p14:tracePt t="43521" x="5326063" y="2233613"/>
          <p14:tracePt t="43524" x="5334000" y="2233613"/>
          <p14:tracePt t="43526" x="5341938" y="2233613"/>
          <p14:tracePt t="43528" x="5349875" y="2233613"/>
          <p14:tracePt t="43530" x="5357813" y="2241550"/>
          <p14:tracePt t="43532" x="5365750" y="2241550"/>
          <p14:tracePt t="43534" x="5373688" y="2241550"/>
          <p14:tracePt t="43536" x="5381625" y="2249488"/>
          <p14:tracePt t="43538" x="5389563" y="2249488"/>
          <p14:tracePt t="43540" x="5397500" y="2249488"/>
          <p14:tracePt t="43542" x="5405438" y="2249488"/>
          <p14:tracePt t="43544" x="5413375" y="2249488"/>
          <p14:tracePt t="43547" x="5421313" y="2249488"/>
          <p14:tracePt t="43548" x="5429250" y="2249488"/>
          <p14:tracePt t="43550" x="5437188" y="2249488"/>
          <p14:tracePt t="43552" x="5445125" y="2249488"/>
          <p14:tracePt t="43555" x="5453063" y="2249488"/>
          <p14:tracePt t="43556" x="5461000" y="2257425"/>
          <p14:tracePt t="43558" x="5468938" y="2257425"/>
          <p14:tracePt t="43560" x="5476875" y="2257425"/>
          <p14:tracePt t="43562" x="5484813" y="2257425"/>
          <p14:tracePt t="43566" x="5492750" y="2265363"/>
          <p14:tracePt t="43569" x="5500688" y="2265363"/>
          <p14:tracePt t="43571" x="5508625" y="2265363"/>
          <p14:tracePt t="43574" x="5516563" y="2265363"/>
          <p14:tracePt t="43578" x="5532438" y="2265363"/>
          <p14:tracePt t="43582" x="5540375" y="2265363"/>
          <p14:tracePt t="43590" x="5556250" y="2273300"/>
          <p14:tracePt t="43594" x="5564188" y="2273300"/>
          <p14:tracePt t="43598" x="5572125" y="2273300"/>
          <p14:tracePt t="43602" x="5580063" y="2273300"/>
          <p14:tracePt t="43605" x="5588000" y="2273300"/>
          <p14:tracePt t="43608" x="5595938" y="2273300"/>
          <p14:tracePt t="43610" x="5603875" y="2273300"/>
          <p14:tracePt t="43614" x="5611813" y="2281238"/>
          <p14:tracePt t="43616" x="5619750" y="2281238"/>
          <p14:tracePt t="43619" x="5627688" y="2281238"/>
          <p14:tracePt t="43621" x="5635625" y="2281238"/>
          <p14:tracePt t="43623" x="5643563" y="2281238"/>
          <p14:tracePt t="43626" x="5651500" y="2281238"/>
          <p14:tracePt t="43631" x="5659438" y="2281238"/>
          <p14:tracePt t="43634" x="5676900" y="2281238"/>
          <p14:tracePt t="43639" x="5684838" y="2281238"/>
          <p14:tracePt t="43640" x="5692775" y="2281238"/>
          <p14:tracePt t="43642" x="5700713" y="2281238"/>
          <p14:tracePt t="43644" x="5708650" y="2281238"/>
          <p14:tracePt t="43650" x="5724525" y="2281238"/>
          <p14:tracePt t="43652" x="5732463" y="2281238"/>
          <p14:tracePt t="43656" x="5740400" y="2281238"/>
          <p14:tracePt t="43661" x="5748338" y="2281238"/>
          <p14:tracePt t="43662" x="5756275" y="2281238"/>
          <p14:tracePt t="43666" x="5764213" y="2281238"/>
          <p14:tracePt t="43672" x="5772150" y="2281238"/>
          <p14:tracePt t="43687" x="5780088" y="2281238"/>
          <p14:tracePt t="44045" x="5788025" y="2281238"/>
          <p14:tracePt t="44079" x="5795963" y="2281238"/>
          <p14:tracePt t="44083" x="5795963" y="2289175"/>
          <p14:tracePt t="44092" x="5803900" y="2289175"/>
          <p14:tracePt t="44105" x="5811838" y="2289175"/>
          <p14:tracePt t="44115" x="5811838" y="2297113"/>
          <p14:tracePt t="44119" x="5819775" y="2297113"/>
          <p14:tracePt t="44131" x="5827713" y="2297113"/>
          <p14:tracePt t="44162" x="5835650" y="2297113"/>
          <p14:tracePt t="44465" x="5843588" y="2297113"/>
          <p14:tracePt t="44512" x="5851525" y="2297113"/>
          <p14:tracePt t="44519" x="5859463" y="2297113"/>
          <p14:tracePt t="44549" x="5867400" y="2297113"/>
          <p14:tracePt t="44585" x="5875338" y="2297113"/>
          <p14:tracePt t="44642" x="5875338" y="2305050"/>
          <p14:tracePt t="44998" x="5883275" y="2305050"/>
          <p14:tracePt t="45004" x="5891213" y="2305050"/>
          <p14:tracePt t="45012" x="5899150" y="2305050"/>
          <p14:tracePt t="45021" x="5907088" y="2305050"/>
          <p14:tracePt t="45031" x="5915025" y="2305050"/>
          <p14:tracePt t="45037" x="5922963" y="2305050"/>
          <p14:tracePt t="45040" x="5922963" y="2312988"/>
          <p14:tracePt t="45049" x="5930900" y="2312988"/>
          <p14:tracePt t="45059" x="5938838" y="2312988"/>
          <p14:tracePt t="45079" x="5946775" y="2312988"/>
          <p14:tracePt t="45087" x="5954713" y="2312988"/>
          <p14:tracePt t="45119" x="5962650" y="2312988"/>
          <p14:tracePt t="45142" x="5962650" y="2320925"/>
          <p14:tracePt t="45624" x="5970588" y="2320925"/>
          <p14:tracePt t="46338" x="5978525" y="2320925"/>
          <p14:tracePt t="46365" x="5986463" y="2328863"/>
          <p14:tracePt t="46391" x="5994400" y="2328863"/>
          <p14:tracePt t="46417" x="6002338" y="2328863"/>
          <p14:tracePt t="46435" x="6010275" y="2328863"/>
          <p14:tracePt t="46443" x="6018213" y="2328863"/>
          <p14:tracePt t="46494" x="6026150" y="2328863"/>
          <p14:tracePt t="46593" x="6034088" y="2328863"/>
          <p14:tracePt t="46597" x="6034088" y="2336800"/>
          <p14:tracePt t="47003" x="6034088" y="2344738"/>
          <p14:tracePt t="47023" x="6034088" y="2352675"/>
          <p14:tracePt t="47039" x="6034088" y="2360613"/>
          <p14:tracePt t="47072" x="6034088" y="2368550"/>
          <p14:tracePt t="47089" x="6034088" y="2376488"/>
          <p14:tracePt t="47109" x="6034088" y="2384425"/>
          <p14:tracePt t="47115" x="6034088" y="2392363"/>
          <p14:tracePt t="47131" x="6034088" y="2400300"/>
          <p14:tracePt t="47143" x="6034088" y="2408238"/>
          <p14:tracePt t="47155" x="6034088" y="2416175"/>
          <p14:tracePt t="47161" x="6034088" y="2424113"/>
          <p14:tracePt t="47165" x="6034088" y="2432050"/>
          <p14:tracePt t="47171" x="6034088" y="2439988"/>
          <p14:tracePt t="47177" x="6034088" y="2447925"/>
          <p14:tracePt t="47183" x="6034088" y="2455863"/>
          <p14:tracePt t="47185" x="6034088" y="2463800"/>
          <p14:tracePt t="47189" x="6034088" y="2471738"/>
          <p14:tracePt t="47193" x="6026150" y="2479675"/>
          <p14:tracePt t="47197" x="6026150" y="2487613"/>
          <p14:tracePt t="47199" x="6026150" y="2495550"/>
          <p14:tracePt t="47203" x="6026150" y="2503488"/>
          <p14:tracePt t="47205" x="6018213" y="2503488"/>
          <p14:tracePt t="47207" x="6018213" y="2511425"/>
          <p14:tracePt t="47213" x="6010275" y="2527300"/>
          <p14:tracePt t="47215" x="6010275" y="2535238"/>
          <p14:tracePt t="47219" x="6002338" y="2543175"/>
          <p14:tracePt t="47222" x="6002338" y="2551113"/>
          <p14:tracePt t="47223" x="6002338" y="2559050"/>
          <p14:tracePt t="47225" x="6002338" y="2566988"/>
          <p14:tracePt t="47228" x="5994400" y="2576513"/>
          <p14:tracePt t="47229" x="5994400" y="2584450"/>
          <p14:tracePt t="47231" x="5986463" y="2592388"/>
          <p14:tracePt t="47232" x="5986463" y="2600325"/>
          <p14:tracePt t="47234" x="5986463" y="2608263"/>
          <p14:tracePt t="47236" x="5978525" y="2616200"/>
          <p14:tracePt t="47239" x="5970588" y="2624138"/>
          <p14:tracePt t="47241" x="5970588" y="2640013"/>
          <p14:tracePt t="47242" x="5962650" y="2640013"/>
          <p14:tracePt t="47244" x="5962650" y="2647950"/>
          <p14:tracePt t="47246" x="5962650" y="2655888"/>
          <p14:tracePt t="47248" x="5954713" y="2671763"/>
          <p14:tracePt t="47251" x="5946775" y="2679700"/>
          <p14:tracePt t="47252" x="5946775" y="2687638"/>
          <p14:tracePt t="47255" x="5938838" y="2695575"/>
          <p14:tracePt t="47256" x="5930900" y="2703513"/>
          <p14:tracePt t="47258" x="5930900" y="2711450"/>
          <p14:tracePt t="47260" x="5922963" y="2727325"/>
          <p14:tracePt t="47262" x="5915025" y="2735263"/>
          <p14:tracePt t="47264" x="5915025" y="2743200"/>
          <p14:tracePt t="47266" x="5907088" y="2751138"/>
          <p14:tracePt t="47268" x="5899150" y="2759075"/>
          <p14:tracePt t="47270" x="5891213" y="2774950"/>
          <p14:tracePt t="47273" x="5883275" y="2782888"/>
          <p14:tracePt t="47276" x="5883275" y="2798763"/>
          <p14:tracePt t="47276" x="5867400" y="2806700"/>
          <p14:tracePt t="47278" x="5867400" y="2814638"/>
          <p14:tracePt t="47280" x="5859463" y="2822575"/>
          <p14:tracePt t="47282" x="5851525" y="2830513"/>
          <p14:tracePt t="47284" x="5843588" y="2846388"/>
          <p14:tracePt t="47286" x="5835650" y="2854325"/>
          <p14:tracePt t="47289" x="5835650" y="2862263"/>
          <p14:tracePt t="47291" x="5819775" y="2870200"/>
          <p14:tracePt t="47292" x="5819775" y="2878138"/>
          <p14:tracePt t="47294" x="5811838" y="2886075"/>
          <p14:tracePt t="47296" x="5811838" y="2894013"/>
          <p14:tracePt t="47298" x="5795963" y="2901950"/>
          <p14:tracePt t="47300" x="5788025" y="2909888"/>
          <p14:tracePt t="47302" x="5780088" y="2919413"/>
          <p14:tracePt t="47305" x="5772150" y="2927350"/>
          <p14:tracePt t="47307" x="5764213" y="2943225"/>
          <p14:tracePt t="47308" x="5756275" y="2951163"/>
          <p14:tracePt t="47310" x="5740400" y="2959100"/>
          <p14:tracePt t="47312" x="5732463" y="2967038"/>
          <p14:tracePt t="47314" x="5716588" y="2974975"/>
          <p14:tracePt t="47316" x="5708650" y="2990850"/>
          <p14:tracePt t="47318" x="5700713" y="2998788"/>
          <p14:tracePt t="47321" x="5676900" y="3022600"/>
          <p14:tracePt t="47323" x="5667375" y="3030538"/>
          <p14:tracePt t="47324" x="5651500" y="3038475"/>
          <p14:tracePt t="47327" x="5635625" y="3054350"/>
          <p14:tracePt t="47328" x="5619750" y="3062288"/>
          <p14:tracePt t="47331" x="5595938" y="3086100"/>
          <p14:tracePt t="47332" x="5572125" y="3094038"/>
          <p14:tracePt t="47337" x="5532438" y="3125788"/>
          <p14:tracePt t="47339" x="5508625" y="3149600"/>
          <p14:tracePt t="47343" x="5453063" y="3189288"/>
          <p14:tracePt t="47344" x="5413375" y="3213100"/>
          <p14:tracePt t="47346" x="5381625" y="3228975"/>
          <p14:tracePt t="47348" x="5341938" y="3252788"/>
          <p14:tracePt t="47351" x="5268913" y="3294063"/>
          <p14:tracePt t="47352" x="5253038" y="3302000"/>
          <p14:tracePt t="47354" x="5213350" y="3325813"/>
          <p14:tracePt t="47357" x="5165725" y="3349625"/>
          <p14:tracePt t="47358" x="5118100" y="3373438"/>
          <p14:tracePt t="47361" x="5070475" y="3397250"/>
          <p14:tracePt t="47362" x="5030788" y="3421063"/>
          <p14:tracePt t="47364" x="4999038" y="3436938"/>
          <p14:tracePt t="47366" x="4951413" y="3460750"/>
          <p14:tracePt t="47369" x="4910138" y="3476625"/>
          <p14:tracePt t="47371" x="4862513" y="3500438"/>
          <p14:tracePt t="47372" x="4830763" y="3524250"/>
          <p14:tracePt t="47374" x="4791075" y="3540125"/>
          <p14:tracePt t="47376" x="4759325" y="3548063"/>
          <p14:tracePt t="47378" x="4727575" y="3571875"/>
          <p14:tracePt t="47381" x="4679950" y="3595688"/>
          <p14:tracePt t="47382" x="4656138" y="3613150"/>
          <p14:tracePt t="47384" x="4632325" y="3613150"/>
          <p14:tracePt t="47386" x="4608513" y="3629025"/>
          <p14:tracePt t="47388" x="4576763" y="3644900"/>
          <p14:tracePt t="47391" x="4543425" y="3660775"/>
          <p14:tracePt t="47392" x="4527550" y="3660775"/>
          <p14:tracePt t="47394" x="4503738" y="3668713"/>
          <p14:tracePt t="47397" x="4487863" y="3676650"/>
          <p14:tracePt t="47398" x="4464050" y="3684588"/>
          <p14:tracePt t="47401" x="4456113" y="3692525"/>
          <p14:tracePt t="47402" x="4432300" y="3700463"/>
          <p14:tracePt t="47405" x="4416425" y="3700463"/>
          <p14:tracePt t="47407" x="4408488" y="3708400"/>
          <p14:tracePt t="47409" x="4400550" y="3716338"/>
          <p14:tracePt t="47410" x="4384675" y="3724275"/>
          <p14:tracePt t="47412" x="4376738" y="3724275"/>
          <p14:tracePt t="47414" x="4360863" y="3732213"/>
          <p14:tracePt t="47416" x="4352925" y="3732213"/>
          <p14:tracePt t="47421" x="4337050" y="3740150"/>
          <p14:tracePt t="47423" x="4337050" y="3748088"/>
          <p14:tracePt t="47424" x="4329113" y="3748088"/>
          <p14:tracePt t="47427" x="4321175" y="3748088"/>
          <p14:tracePt t="47428" x="4313238" y="3756025"/>
          <p14:tracePt t="47432" x="4305300" y="3756025"/>
          <p14:tracePt t="47434" x="4305300" y="3763963"/>
          <p14:tracePt t="47436" x="4297363" y="3763963"/>
          <p14:tracePt t="47443" x="4289425" y="3763963"/>
          <p14:tracePt t="47445" x="4281488" y="3771900"/>
          <p14:tracePt t="47448" x="4281488" y="3779838"/>
          <p14:tracePt t="47452" x="4273550" y="3779838"/>
          <p14:tracePt t="47456" x="4273550" y="3787775"/>
          <p14:tracePt t="47466" x="4265613" y="3787775"/>
          <p14:tracePt t="47472" x="4265613" y="3795713"/>
          <p14:tracePt t="53251" x="4257675" y="3795713"/>
          <p14:tracePt t="53256" x="4249738" y="3795713"/>
          <p14:tracePt t="53259" x="4241800" y="3803650"/>
          <p14:tracePt t="53262" x="4217988" y="3811588"/>
          <p14:tracePt t="53264" x="4210050" y="3819525"/>
          <p14:tracePt t="53266" x="4200525" y="3819525"/>
          <p14:tracePt t="53268" x="4184650" y="3827463"/>
          <p14:tracePt t="53269" x="4160838" y="3827463"/>
          <p14:tracePt t="53272" x="4137025" y="3835400"/>
          <p14:tracePt t="53275" x="4105275" y="3835400"/>
          <p14:tracePt t="53277" x="4089400" y="3835400"/>
          <p14:tracePt t="53279" x="4073525" y="3835400"/>
          <p14:tracePt t="53281" x="4057650" y="3835400"/>
          <p14:tracePt t="53282" x="4041775" y="3835400"/>
          <p14:tracePt t="53285" x="4033838" y="3835400"/>
          <p14:tracePt t="53289" x="4025900" y="3835400"/>
          <p14:tracePt t="53293" x="4017963" y="3835400"/>
          <p14:tracePt t="53342" x="4017963" y="3843338"/>
          <p14:tracePt t="53350" x="4010025" y="3843338"/>
          <p14:tracePt t="53358" x="4002088" y="3843338"/>
          <p14:tracePt t="53359" x="4002088" y="3851275"/>
          <p14:tracePt t="53362" x="3994150" y="3851275"/>
          <p14:tracePt t="53364" x="3986213" y="3851275"/>
          <p14:tracePt t="53368" x="3978275" y="3851275"/>
          <p14:tracePt t="53370" x="3970338" y="3851275"/>
          <p14:tracePt t="53371" x="3962400" y="3859213"/>
          <p14:tracePt t="53374" x="3954463" y="3859213"/>
          <p14:tracePt t="53378" x="3938588" y="3859213"/>
          <p14:tracePt t="53380" x="3930650" y="3859213"/>
          <p14:tracePt t="53382" x="3922713" y="3859213"/>
          <p14:tracePt t="53384" x="3914775" y="3859213"/>
          <p14:tracePt t="53386" x="3898900" y="3859213"/>
          <p14:tracePt t="53388" x="3890963" y="3859213"/>
          <p14:tracePt t="53390" x="3883025" y="3859213"/>
          <p14:tracePt t="53392" x="3867150" y="3859213"/>
          <p14:tracePt t="53392" x="3859213" y="3859213"/>
          <p14:tracePt t="53396" x="3851275" y="3867150"/>
          <p14:tracePt t="53398" x="3833813" y="3867150"/>
          <p14:tracePt t="53400" x="3817938" y="3867150"/>
          <p14:tracePt t="53402" x="3810000" y="3867150"/>
          <p14:tracePt t="53403" x="3802063" y="3867150"/>
          <p14:tracePt t="53406" x="3794125" y="3867150"/>
          <p14:tracePt t="53408" x="3770313" y="3875088"/>
          <p14:tracePt t="53410" x="3762375" y="3875088"/>
          <p14:tracePt t="53412" x="3746500" y="3875088"/>
          <p14:tracePt t="53414" x="3738563" y="3875088"/>
          <p14:tracePt t="53416" x="3714750" y="3875088"/>
          <p14:tracePt t="53418" x="3698875" y="3883025"/>
          <p14:tracePt t="53419" x="3690938" y="3890963"/>
          <p14:tracePt t="53422" x="3675063" y="3890963"/>
          <p14:tracePt t="53424" x="3659188" y="3890963"/>
          <p14:tracePt t="53426" x="3643313" y="3890963"/>
          <p14:tracePt t="53428" x="3627438" y="3898900"/>
          <p14:tracePt t="53430" x="3611563" y="3898900"/>
          <p14:tracePt t="53432" x="3595688" y="3906838"/>
          <p14:tracePt t="53434" x="3579813" y="3914775"/>
          <p14:tracePt t="53436" x="3563938" y="3914775"/>
          <p14:tracePt t="53436" x="3556000" y="3914775"/>
          <p14:tracePt t="53440" x="3540125" y="3922713"/>
          <p14:tracePt t="53442" x="3524250" y="3922713"/>
          <p14:tracePt t="53444" x="3508375" y="3930650"/>
          <p14:tracePt t="53446" x="3500438" y="3930650"/>
          <p14:tracePt t="53448" x="3492500" y="3930650"/>
          <p14:tracePt t="53450" x="3467100" y="3938588"/>
          <p14:tracePt t="53453" x="3451225" y="3948113"/>
          <p14:tracePt t="53456" x="3443288" y="3948113"/>
          <p14:tracePt t="53459" x="3427413" y="3948113"/>
          <p14:tracePt t="53462" x="3411538" y="3948113"/>
          <p14:tracePt t="53463" x="3403600" y="3956050"/>
          <p14:tracePt t="53465" x="3395663" y="3956050"/>
          <p14:tracePt t="53467" x="3379788" y="3956050"/>
          <p14:tracePt t="53471" x="3371850" y="3963988"/>
          <p14:tracePt t="53473" x="3355975" y="3963988"/>
          <p14:tracePt t="53477" x="3340100" y="3963988"/>
          <p14:tracePt t="53481" x="3332163" y="3963988"/>
          <p14:tracePt t="53483" x="3324225" y="3963988"/>
          <p14:tracePt t="53488" x="3316288" y="3963988"/>
          <p14:tracePt t="53489" x="3308350" y="3963988"/>
          <p14:tracePt t="53491" x="3300413" y="3963988"/>
          <p14:tracePt t="53492" x="3292475" y="3963988"/>
          <p14:tracePt t="53495" x="3284538" y="3963988"/>
          <p14:tracePt t="53497" x="3268663" y="3963988"/>
          <p14:tracePt t="53499" x="3260725" y="3963988"/>
          <p14:tracePt t="53503" x="3244850" y="3963988"/>
          <p14:tracePt t="53505" x="3236913" y="3963988"/>
          <p14:tracePt t="53507" x="3228975" y="3963988"/>
          <p14:tracePt t="53509" x="3221038" y="3963988"/>
          <p14:tracePt t="53511" x="3205163" y="3963988"/>
          <p14:tracePt t="53513" x="3197225" y="3971925"/>
          <p14:tracePt t="53516" x="3181350" y="3971925"/>
          <p14:tracePt t="53518" x="3165475" y="3971925"/>
          <p14:tracePt t="53518" x="3157538" y="3971925"/>
          <p14:tracePt t="53522" x="3149600" y="3971925"/>
          <p14:tracePt t="53524" x="3133725" y="3979863"/>
          <p14:tracePt t="53525" x="3117850" y="3979863"/>
          <p14:tracePt t="53527" x="3100388" y="3979863"/>
          <p14:tracePt t="53529" x="3092450" y="3979863"/>
          <p14:tracePt t="53531" x="3084513" y="3979863"/>
          <p14:tracePt t="53533" x="3068638" y="3979863"/>
          <p14:tracePt t="53536" x="3052763" y="3979863"/>
          <p14:tracePt t="53538" x="3044825" y="3979863"/>
          <p14:tracePt t="53539" x="3028950" y="3979863"/>
          <p14:tracePt t="53541" x="3021013" y="3979863"/>
          <p14:tracePt t="53542" x="3005138" y="3979863"/>
          <p14:tracePt t="53545" x="2989263" y="3979863"/>
          <p14:tracePt t="53547" x="2981325" y="3979863"/>
          <p14:tracePt t="53548" x="2965450" y="3987800"/>
          <p14:tracePt t="53551" x="2949575" y="3987800"/>
          <p14:tracePt t="53553" x="2941638" y="3987800"/>
          <p14:tracePt t="53555" x="2925763" y="3987800"/>
          <p14:tracePt t="53557" x="2917825" y="3987800"/>
          <p14:tracePt t="53559" x="2901950" y="3987800"/>
          <p14:tracePt t="53561" x="2886075" y="3987800"/>
          <p14:tracePt t="53563" x="2870200" y="3987800"/>
          <p14:tracePt t="53565" x="2862263" y="3995738"/>
          <p14:tracePt t="53566" x="2846388" y="3995738"/>
          <p14:tracePt t="53571" x="2830513" y="3995738"/>
          <p14:tracePt t="53572" x="2814638" y="3995738"/>
          <p14:tracePt t="53573" x="2806700" y="3995738"/>
          <p14:tracePt t="53574" x="2790825" y="3995738"/>
          <p14:tracePt t="53577" x="2774950" y="3995738"/>
          <p14:tracePt t="53579" x="2751138" y="3995738"/>
          <p14:tracePt t="53581" x="2733675" y="3995738"/>
          <p14:tracePt t="53583" x="2717800" y="4003675"/>
          <p14:tracePt t="53585" x="2701925" y="4003675"/>
          <p14:tracePt t="53588" x="2686050" y="4003675"/>
          <p14:tracePt t="53590" x="2662238" y="4003675"/>
          <p14:tracePt t="53591" x="2646363" y="4003675"/>
          <p14:tracePt t="53592" x="2622550" y="4003675"/>
          <p14:tracePt t="53595" x="2598738" y="4003675"/>
          <p14:tracePt t="53597" x="2574925" y="4003675"/>
          <p14:tracePt t="53599" x="2543175" y="4003675"/>
          <p14:tracePt t="53601" x="2519363" y="4003675"/>
          <p14:tracePt t="53602" x="2479675" y="4011613"/>
          <p14:tracePt t="53606" x="2455863" y="4011613"/>
          <p14:tracePt t="53607" x="2432050" y="4011613"/>
          <p14:tracePt t="53609" x="2408238" y="4019550"/>
          <p14:tracePt t="53611" x="2374900" y="4019550"/>
          <p14:tracePt t="53613" x="2351088" y="4019550"/>
          <p14:tracePt t="53615" x="2327275" y="4027488"/>
          <p14:tracePt t="53617" x="2303463" y="4027488"/>
          <p14:tracePt t="53619" x="2279650" y="4027488"/>
          <p14:tracePt t="53621" x="2255838" y="4027488"/>
          <p14:tracePt t="53623" x="2232025" y="4035425"/>
          <p14:tracePt t="53625" x="2208213" y="4043363"/>
          <p14:tracePt t="53628" x="2192338" y="4043363"/>
          <p14:tracePt t="53630" x="2168525" y="4051300"/>
          <p14:tracePt t="53631" x="2152650" y="4051300"/>
          <p14:tracePt t="53633" x="2136775" y="4051300"/>
          <p14:tracePt t="53635" x="2112963" y="4051300"/>
          <p14:tracePt t="53638" x="2097088" y="4059238"/>
          <p14:tracePt t="53639" x="2089150" y="4059238"/>
          <p14:tracePt t="53641" x="2073275" y="4067175"/>
          <p14:tracePt t="53643" x="2057400" y="4067175"/>
          <p14:tracePt t="53645" x="2057400" y="4075113"/>
          <p14:tracePt t="53648" x="2049463" y="4075113"/>
          <p14:tracePt t="53649" x="2041525" y="4075113"/>
          <p14:tracePt t="53651" x="2033588" y="4075113"/>
          <p14:tracePt t="53653" x="2025650" y="4075113"/>
          <p14:tracePt t="53656" x="2017713" y="4075113"/>
          <p14:tracePt t="53657" x="2008188" y="4075113"/>
          <p14:tracePt t="53661" x="2000250" y="4075113"/>
          <p14:tracePt t="53668" x="1992313" y="4075113"/>
          <p14:tracePt t="53673" x="1984375" y="4075113"/>
          <p14:tracePt t="53683" x="1976438" y="4075113"/>
          <p14:tracePt t="53690" x="1968500" y="4075113"/>
          <p14:tracePt t="53697" x="1960563" y="4075113"/>
          <p14:tracePt t="53703" x="1952625" y="4075113"/>
          <p14:tracePt t="53708" x="1944688" y="4075113"/>
          <p14:tracePt t="53709" x="1936750" y="4075113"/>
          <p14:tracePt t="53713" x="1928813" y="4075113"/>
          <p14:tracePt t="53716" x="1928813" y="4083050"/>
          <p14:tracePt t="53718" x="1920875" y="4083050"/>
          <p14:tracePt t="53722" x="1905000" y="4083050"/>
          <p14:tracePt t="53726" x="1897063" y="4083050"/>
          <p14:tracePt t="53729" x="1881188" y="4083050"/>
          <p14:tracePt t="53733" x="1873250" y="4083050"/>
          <p14:tracePt t="53738" x="1865313" y="4083050"/>
          <p14:tracePt t="53744" x="1857375" y="4083050"/>
          <p14:tracePt t="53745" x="1849438" y="4083050"/>
          <p14:tracePt t="53751" x="1841500" y="4083050"/>
          <p14:tracePt t="53758" x="1833563" y="4083050"/>
          <p14:tracePt t="53763" x="1825625" y="4083050"/>
          <p14:tracePt t="53766" x="1817688" y="4083050"/>
          <p14:tracePt t="53772" x="1809750" y="4075113"/>
          <p14:tracePt t="53773" x="1801813" y="4075113"/>
          <p14:tracePt t="53777" x="1793875" y="4067175"/>
          <p14:tracePt t="53779" x="1785938" y="4067175"/>
          <p14:tracePt t="53782" x="1778000" y="4067175"/>
          <p14:tracePt t="53783" x="1770063" y="4067175"/>
          <p14:tracePt t="53785" x="1754188" y="4059238"/>
          <p14:tracePt t="53791" x="1730375" y="4051300"/>
          <p14:tracePt t="53792" x="1714500" y="4051300"/>
          <p14:tracePt t="53793" x="1698625" y="4051300"/>
          <p14:tracePt t="53795" x="1682750" y="4051300"/>
          <p14:tracePt t="53797" x="1658938" y="4043363"/>
          <p14:tracePt t="53800" x="1633538" y="4035425"/>
          <p14:tracePt t="53802" x="1617663" y="4035425"/>
          <p14:tracePt t="53803" x="1593850" y="4027488"/>
          <p14:tracePt t="53805" x="1570038" y="4027488"/>
          <p14:tracePt t="53807" x="1554163" y="4027488"/>
          <p14:tracePt t="53809" x="1538288" y="4027488"/>
          <p14:tracePt t="53811" x="1514475" y="4019550"/>
          <p14:tracePt t="53813" x="1490663" y="4011613"/>
          <p14:tracePt t="53815" x="1466850" y="4011613"/>
          <p14:tracePt t="53817" x="1450975" y="4011613"/>
          <p14:tracePt t="53820" x="1435100" y="4003675"/>
          <p14:tracePt t="53821" x="1411288" y="4003675"/>
          <p14:tracePt t="53823" x="1395413" y="4003675"/>
          <p14:tracePt t="53825" x="1379538" y="4003675"/>
          <p14:tracePt t="53828" x="1363663" y="4003675"/>
          <p14:tracePt t="53829" x="1347788" y="3995738"/>
          <p14:tracePt t="53831" x="1331913" y="3995738"/>
          <p14:tracePt t="53833" x="1323975" y="3995738"/>
          <p14:tracePt t="53837" x="1308100" y="3995738"/>
          <p14:tracePt t="53838" x="1292225" y="3987800"/>
          <p14:tracePt t="53840" x="1274763" y="3987800"/>
          <p14:tracePt t="53843" x="1258888" y="3987800"/>
          <p14:tracePt t="53845" x="1250950" y="3987800"/>
          <p14:tracePt t="53847" x="1243013" y="3987800"/>
          <p14:tracePt t="53849" x="1235075" y="3987800"/>
          <p14:tracePt t="53851" x="1227138" y="3987800"/>
          <p14:tracePt t="53854" x="1219200" y="3987800"/>
          <p14:tracePt t="53856" x="1211263" y="3987800"/>
          <p14:tracePt t="53857" x="1203325" y="3987800"/>
          <p14:tracePt t="53859" x="1195388" y="3987800"/>
          <p14:tracePt t="53861" x="1187450" y="3987800"/>
          <p14:tracePt t="53863" x="1187450" y="3979863"/>
          <p14:tracePt t="53865" x="1179513" y="3979863"/>
          <p14:tracePt t="53868" x="1171575" y="3979863"/>
          <p14:tracePt t="53869" x="1163638" y="3979863"/>
          <p14:tracePt t="53871" x="1155700" y="3979863"/>
          <p14:tracePt t="53875" x="1139825" y="3979863"/>
          <p14:tracePt t="53879" x="1131888" y="3979863"/>
          <p14:tracePt t="53881" x="1123950" y="3979863"/>
          <p14:tracePt t="53883" x="1116013" y="3979863"/>
          <p14:tracePt t="53885" x="1108075" y="3979863"/>
          <p14:tracePt t="53888" x="1092200" y="3979863"/>
          <p14:tracePt t="53889" x="1084263" y="3979863"/>
          <p14:tracePt t="53891" x="1068388" y="3979863"/>
          <p14:tracePt t="53893" x="1060450" y="3979863"/>
          <p14:tracePt t="53895" x="1044575" y="3971925"/>
          <p14:tracePt t="53897" x="1028700" y="3971925"/>
          <p14:tracePt t="53899" x="1012825" y="3971925"/>
          <p14:tracePt t="53902" x="1004888" y="3971925"/>
          <p14:tracePt t="53904" x="981075" y="3971925"/>
          <p14:tracePt t="53906" x="965200" y="3971925"/>
          <p14:tracePt t="53907" x="949325" y="3971925"/>
          <p14:tracePt t="53910" x="933450" y="3971925"/>
          <p14:tracePt t="53912" x="917575" y="3971925"/>
          <p14:tracePt t="53913" x="900113" y="3971925"/>
          <p14:tracePt t="53915" x="884238" y="3971925"/>
          <p14:tracePt t="53917" x="860425" y="3963988"/>
          <p14:tracePt t="53919" x="852488" y="3963988"/>
          <p14:tracePt t="53922" x="836613" y="3963988"/>
          <p14:tracePt t="53923" x="828675" y="3956050"/>
          <p14:tracePt t="53925" x="804863" y="3956050"/>
          <p14:tracePt t="53927" x="796925" y="3956050"/>
          <p14:tracePt t="53929" x="788988" y="3956050"/>
          <p14:tracePt t="53941" x="725488" y="3948113"/>
          <p14:tracePt t="53942" x="717550" y="3948113"/>
          <p14:tracePt t="53943" x="709613" y="3948113"/>
          <p14:tracePt t="53945" x="701675" y="3948113"/>
          <p14:tracePt t="53947" x="693738" y="3938588"/>
          <p14:tracePt t="53949" x="685800" y="3938588"/>
          <p14:tracePt t="53951" x="677863" y="3938588"/>
          <p14:tracePt t="53955" x="669925" y="3938588"/>
          <p14:tracePt t="53960" x="661988" y="3938588"/>
          <p14:tracePt t="53961" x="654050" y="3938588"/>
          <p14:tracePt t="53965" x="646113" y="3938588"/>
          <p14:tracePt t="53969" x="638175" y="3938588"/>
          <p14:tracePt t="53973" x="630238" y="3938588"/>
          <p14:tracePt t="53975" x="622300" y="3938588"/>
          <p14:tracePt t="53981" x="614363" y="3938588"/>
          <p14:tracePt t="53985" x="606425" y="3938588"/>
          <p14:tracePt t="53988" x="598488" y="3938588"/>
          <p14:tracePt t="53990" x="590550" y="3938588"/>
          <p14:tracePt t="53991" x="582613" y="3938588"/>
          <p14:tracePt t="53993" x="574675" y="3938588"/>
          <p14:tracePt t="53995" x="566738" y="3938588"/>
          <p14:tracePt t="53997" x="558800" y="3938588"/>
          <p14:tracePt t="53999" x="541338" y="3938588"/>
          <p14:tracePt t="54001" x="533400" y="3948113"/>
          <p14:tracePt t="54004" x="509588" y="3948113"/>
          <p14:tracePt t="54006" x="493713" y="3948113"/>
          <p14:tracePt t="54008" x="477838" y="3956050"/>
          <p14:tracePt t="54010" x="454025" y="3963988"/>
          <p14:tracePt t="54011" x="438150" y="3963988"/>
          <p14:tracePt t="54013" x="414338" y="3971925"/>
          <p14:tracePt t="54015" x="390525" y="3971925"/>
          <p14:tracePt t="54017" x="374650" y="3971925"/>
          <p14:tracePt t="54019" x="342900" y="3979863"/>
          <p14:tracePt t="54021" x="319088" y="3987800"/>
          <p14:tracePt t="54024" x="295275" y="3995738"/>
          <p14:tracePt t="54025" x="263525" y="3995738"/>
          <p14:tracePt t="54028" x="239713" y="3995738"/>
          <p14:tracePt t="54029" x="223838" y="4003675"/>
          <p14:tracePt t="54031" x="207963" y="4003675"/>
          <p14:tracePt t="54033" x="184150" y="4011613"/>
          <p14:tracePt t="54035" x="166688" y="4011613"/>
          <p14:tracePt t="54038" x="134938" y="4019550"/>
          <p14:tracePt t="54040" x="119063" y="4019550"/>
          <p14:tracePt t="54041" x="103188" y="4019550"/>
          <p14:tracePt t="54043" x="87313" y="4027488"/>
          <p14:tracePt t="54045" x="79375" y="4027488"/>
          <p14:tracePt t="54047" x="63500" y="4027488"/>
          <p14:tracePt t="54049" x="47625" y="4035425"/>
          <p14:tracePt t="54052" x="39688" y="4035425"/>
          <p14:tracePt t="54053" x="31750" y="4043363"/>
          <p14:tracePt t="54055" x="15875" y="4043363"/>
          <p14:tracePt t="54057" x="7938" y="4043363"/>
          <p14:tracePt t="54059" x="0" y="4043363"/>
          <p14:tracePt t="54227" x="0" y="4090988"/>
          <p14:tracePt t="54229" x="7938" y="4090988"/>
          <p14:tracePt t="54230" x="15875" y="4090988"/>
          <p14:tracePt t="54233" x="23813" y="4090988"/>
          <p14:tracePt t="54240" x="31750" y="4090988"/>
          <p14:tracePt t="54243" x="39688" y="4090988"/>
          <p14:tracePt t="54245" x="47625" y="4090988"/>
          <p14:tracePt t="54249" x="55563" y="4090988"/>
          <p14:tracePt t="54253" x="63500" y="4090988"/>
          <p14:tracePt t="54259" x="71438" y="4090988"/>
          <p14:tracePt t="54262" x="79375" y="4090988"/>
          <p14:tracePt t="54263" x="87313" y="4098925"/>
          <p14:tracePt t="54265" x="95250" y="4098925"/>
          <p14:tracePt t="54267" x="103188" y="4098925"/>
          <p14:tracePt t="54272" x="111125" y="4098925"/>
          <p14:tracePt t="54273" x="127000" y="4098925"/>
          <p14:tracePt t="54277" x="134938" y="4098925"/>
          <p14:tracePt t="54279" x="150813" y="4098925"/>
          <p14:tracePt t="54281" x="166688" y="4098925"/>
          <p14:tracePt t="54283" x="174625" y="4098925"/>
          <p14:tracePt t="54285" x="184150" y="4098925"/>
          <p14:tracePt t="54288" x="207963" y="4098925"/>
          <p14:tracePt t="54289" x="223838" y="4098925"/>
          <p14:tracePt t="54291" x="239713" y="4098925"/>
          <p14:tracePt t="54293" x="247650" y="4098925"/>
          <p14:tracePt t="54296" x="263525" y="4098925"/>
          <p14:tracePt t="54297" x="279400" y="4098925"/>
          <p14:tracePt t="54300" x="303213" y="4098925"/>
          <p14:tracePt t="54302" x="319088" y="4098925"/>
          <p14:tracePt t="54303" x="334963" y="4098925"/>
          <p14:tracePt t="54306" x="350838" y="4098925"/>
          <p14:tracePt t="54307" x="374650" y="4098925"/>
          <p14:tracePt t="54309" x="390525" y="4098925"/>
          <p14:tracePt t="54311" x="398463" y="4098925"/>
          <p14:tracePt t="54313" x="422275" y="4090988"/>
          <p14:tracePt t="54315" x="438150" y="4090988"/>
          <p14:tracePt t="54317" x="454025" y="4090988"/>
          <p14:tracePt t="54319" x="461963" y="4090988"/>
          <p14:tracePt t="54321" x="477838" y="4090988"/>
          <p14:tracePt t="54323" x="493713" y="4083050"/>
          <p14:tracePt t="54325" x="501650" y="4083050"/>
          <p14:tracePt t="54327" x="509588" y="4083050"/>
          <p14:tracePt t="54329" x="525463" y="4075113"/>
          <p14:tracePt t="54333" x="533400" y="4075113"/>
          <p14:tracePt t="54335" x="541338" y="4075113"/>
          <p14:tracePt t="54339" x="550863" y="4075113"/>
          <p14:tracePt t="54341" x="558800" y="4075113"/>
          <p14:tracePt t="54343" x="566738" y="4075113"/>
          <p14:tracePt t="54349" x="574675" y="4075113"/>
          <p14:tracePt t="54351" x="582613" y="4075113"/>
          <p14:tracePt t="54357" x="590550" y="4075113"/>
          <p14:tracePt t="54361" x="590550" y="4067175"/>
          <p14:tracePt t="54363" x="598488" y="4067175"/>
          <p14:tracePt t="54372" x="606425" y="4067175"/>
          <p14:tracePt t="54375" x="614363" y="4067175"/>
          <p14:tracePt t="54381" x="622300" y="4067175"/>
          <p14:tracePt t="54385" x="630238" y="4067175"/>
          <p14:tracePt t="54389" x="638175" y="4067175"/>
          <p14:tracePt t="54393" x="646113" y="4067175"/>
          <p14:tracePt t="54397" x="654050" y="4067175"/>
          <p14:tracePt t="54401" x="669925" y="4067175"/>
          <p14:tracePt t="54406" x="677863" y="4067175"/>
          <p14:tracePt t="54407" x="685800" y="4067175"/>
          <p14:tracePt t="54409" x="693738" y="4067175"/>
          <p14:tracePt t="54411" x="701675" y="4067175"/>
          <p14:tracePt t="54413" x="709613" y="4067175"/>
          <p14:tracePt t="54415" x="717550" y="4067175"/>
          <p14:tracePt t="54417" x="733425" y="4067175"/>
          <p14:tracePt t="54421" x="741363" y="4067175"/>
          <p14:tracePt t="54423" x="757238" y="4067175"/>
          <p14:tracePt t="54425" x="765175" y="4067175"/>
          <p14:tracePt t="54427" x="773113" y="4067175"/>
          <p14:tracePt t="54429" x="788988" y="4067175"/>
          <p14:tracePt t="54433" x="796925" y="4067175"/>
          <p14:tracePt t="54435" x="812800" y="4067175"/>
          <p14:tracePt t="54439" x="820738" y="4067175"/>
          <p14:tracePt t="54441" x="828675" y="4067175"/>
          <p14:tracePt t="54443" x="836613" y="4067175"/>
          <p14:tracePt t="54446" x="844550" y="4067175"/>
          <p14:tracePt t="54448" x="852488" y="4067175"/>
          <p14:tracePt t="54449" x="860425" y="4067175"/>
          <p14:tracePt t="54451" x="868363" y="4067175"/>
          <p14:tracePt t="54457" x="876300" y="4067175"/>
          <p14:tracePt t="54459" x="876300" y="4075113"/>
          <p14:tracePt t="54461" x="892175" y="4075113"/>
          <p14:tracePt t="54465" x="900113" y="4075113"/>
          <p14:tracePt t="54469" x="908050" y="4075113"/>
          <p14:tracePt t="54471" x="917575" y="4075113"/>
          <p14:tracePt t="54475" x="925513" y="4083050"/>
          <p14:tracePt t="54479" x="933450" y="4083050"/>
          <p14:tracePt t="54483" x="941388" y="4083050"/>
          <p14:tracePt t="54485" x="949325" y="4083050"/>
          <p14:tracePt t="54490" x="957263" y="4083050"/>
          <p14:tracePt t="54493" x="965200" y="4083050"/>
          <p14:tracePt t="54495" x="973138" y="4083050"/>
          <p14:tracePt t="54497" x="981075" y="4083050"/>
          <p14:tracePt t="54501" x="989013" y="4083050"/>
          <p14:tracePt t="54503" x="996950" y="4083050"/>
          <p14:tracePt t="54505" x="996950" y="4090988"/>
          <p14:tracePt t="54508" x="1004888" y="4090988"/>
          <p14:tracePt t="54509" x="1012825" y="4090988"/>
          <p14:tracePt t="54511" x="1020763" y="4090988"/>
          <p14:tracePt t="54513" x="1028700" y="4090988"/>
          <p14:tracePt t="54515" x="1036638" y="4090988"/>
          <p14:tracePt t="54519" x="1052513" y="4090988"/>
          <p14:tracePt t="54523" x="1060450" y="4090988"/>
          <p14:tracePt t="54525" x="1068388" y="4090988"/>
          <p14:tracePt t="54527" x="1076325" y="4090988"/>
          <p14:tracePt t="54529" x="1084263" y="4090988"/>
          <p14:tracePt t="54531" x="1092200" y="4090988"/>
          <p14:tracePt t="54533" x="1100138" y="4090988"/>
          <p14:tracePt t="54535" x="1108075" y="4090988"/>
          <p14:tracePt t="54538" x="1116013" y="4090988"/>
          <p14:tracePt t="54539" x="1123950" y="4090988"/>
          <p14:tracePt t="54541" x="1131888" y="4090988"/>
          <p14:tracePt t="54543" x="1139825" y="4090988"/>
          <p14:tracePt t="54545" x="1147763" y="4090988"/>
          <p14:tracePt t="54548" x="1163638" y="4090988"/>
          <p14:tracePt t="54551" x="1171575" y="4090988"/>
          <p14:tracePt t="54553" x="1187450" y="4090988"/>
          <p14:tracePt t="54556" x="1195388" y="4090988"/>
          <p14:tracePt t="54559" x="1211263" y="4090988"/>
          <p14:tracePt t="54561" x="1219200" y="4090988"/>
          <p14:tracePt t="54563" x="1227138" y="4090988"/>
          <p14:tracePt t="54565" x="1235075" y="4090988"/>
          <p14:tracePt t="54567" x="1243013" y="4090988"/>
          <p14:tracePt t="54569" x="1250950" y="4090988"/>
          <p14:tracePt t="54571" x="1258888" y="4090988"/>
          <p14:tracePt t="54573" x="1266825" y="4090988"/>
          <p14:tracePt t="54575" x="1274763" y="4090988"/>
          <p14:tracePt t="54577" x="1284288" y="4090988"/>
          <p14:tracePt t="54581" x="1292225" y="4090988"/>
          <p14:tracePt t="54583" x="1300163" y="4090988"/>
          <p14:tracePt t="54585" x="1308100" y="4090988"/>
          <p14:tracePt t="54589" x="1323975" y="4098925"/>
          <p14:tracePt t="54593" x="1331913" y="4098925"/>
          <p14:tracePt t="54595" x="1339850" y="4098925"/>
          <p14:tracePt t="54597" x="1347788" y="4098925"/>
          <p14:tracePt t="54599" x="1355725" y="4098925"/>
          <p14:tracePt t="54603" x="1371600" y="4098925"/>
          <p14:tracePt t="54607" x="1379538" y="4098925"/>
          <p14:tracePt t="54609" x="1387475" y="4098925"/>
          <p14:tracePt t="54611" x="1395413" y="4098925"/>
          <p14:tracePt t="54613" x="1403350" y="4106863"/>
          <p14:tracePt t="54617" x="1411288" y="4106863"/>
          <p14:tracePt t="54619" x="1419225" y="4106863"/>
          <p14:tracePt t="54621" x="1427163" y="4106863"/>
          <p14:tracePt t="54625" x="1435100" y="4106863"/>
          <p14:tracePt t="54627" x="1443038" y="4106863"/>
          <p14:tracePt t="54629" x="1450975" y="4106863"/>
          <p14:tracePt t="54631" x="1450975" y="4114800"/>
          <p14:tracePt t="54633" x="1458913" y="4114800"/>
          <p14:tracePt t="54635" x="1466850" y="4114800"/>
          <p14:tracePt t="54638" x="1474788" y="4114800"/>
          <p14:tracePt t="54642" x="1482725" y="4114800"/>
          <p14:tracePt t="54643" x="1490663" y="4114800"/>
          <p14:tracePt t="54647" x="1498600" y="4114800"/>
          <p14:tracePt t="54650" x="1506538" y="4114800"/>
          <p14:tracePt t="54652" x="1514475" y="4114800"/>
          <p14:tracePt t="54653" x="1522413" y="4114800"/>
          <p14:tracePt t="54656" x="1530350" y="4114800"/>
          <p14:tracePt t="54657" x="1538288" y="4114800"/>
          <p14:tracePt t="54660" x="1546225" y="4114800"/>
          <p14:tracePt t="54661" x="1554163" y="4122738"/>
          <p14:tracePt t="54664" x="1562100" y="4122738"/>
          <p14:tracePt t="54666" x="1570038" y="4122738"/>
          <p14:tracePt t="54667" x="1577975" y="4122738"/>
          <p14:tracePt t="54669" x="1585913" y="4122738"/>
          <p14:tracePt t="54672" x="1593850" y="4122738"/>
          <p14:tracePt t="54674" x="1609725" y="4122738"/>
          <p14:tracePt t="54675" x="1625600" y="4122738"/>
          <p14:tracePt t="54677" x="1633538" y="4122738"/>
          <p14:tracePt t="54681" x="1651000" y="4122738"/>
          <p14:tracePt t="54683" x="1658938" y="4122738"/>
          <p14:tracePt t="54686" x="1666875" y="4122738"/>
          <p14:tracePt t="54688" x="1674813" y="4122738"/>
          <p14:tracePt t="54689" x="1690688" y="4122738"/>
          <p14:tracePt t="54691" x="1698625" y="4122738"/>
          <p14:tracePt t="54693" x="1706563" y="4122738"/>
          <p14:tracePt t="54695" x="1714500" y="4122738"/>
          <p14:tracePt t="54697" x="1722438" y="4122738"/>
          <p14:tracePt t="54699" x="1730375" y="4122738"/>
          <p14:tracePt t="54701" x="1738313" y="4122738"/>
          <p14:tracePt t="54703" x="1746250" y="4122738"/>
          <p14:tracePt t="54706" x="1754188" y="4122738"/>
          <p14:tracePt t="54707" x="1770063" y="4122738"/>
          <p14:tracePt t="54709" x="1778000" y="4122738"/>
          <p14:tracePt t="54711" x="1785938" y="4122738"/>
          <p14:tracePt t="54713" x="1793875" y="4122738"/>
          <p14:tracePt t="54717" x="1801813" y="4122738"/>
          <p14:tracePt t="54719" x="1809750" y="4122738"/>
          <p14:tracePt t="54721" x="1817688" y="4122738"/>
          <p14:tracePt t="54723" x="1825625" y="4122738"/>
          <p14:tracePt t="54727" x="1833563" y="4122738"/>
          <p14:tracePt t="54729" x="1841500" y="4122738"/>
          <p14:tracePt t="54733" x="1857375" y="4122738"/>
          <p14:tracePt t="54738" x="1865313" y="4122738"/>
          <p14:tracePt t="54741" x="1873250" y="4122738"/>
          <p14:tracePt t="54745" x="1881188" y="4122738"/>
          <p14:tracePt t="54747" x="1889125" y="4122738"/>
          <p14:tracePt t="54749" x="1897063" y="4122738"/>
          <p14:tracePt t="54753" x="1905000" y="4122738"/>
          <p14:tracePt t="54756" x="1912938" y="4122738"/>
          <p14:tracePt t="54757" x="1920875" y="4122738"/>
          <p14:tracePt t="54759" x="1928813" y="4122738"/>
          <p14:tracePt t="54763" x="1936750" y="4122738"/>
          <p14:tracePt t="54765" x="1944688" y="4122738"/>
          <p14:tracePt t="54767" x="1952625" y="4122738"/>
          <p14:tracePt t="54772" x="1968500" y="4122738"/>
          <p14:tracePt t="54776" x="1976438" y="4122738"/>
          <p14:tracePt t="54778" x="1992313" y="4122738"/>
          <p14:tracePt t="54781" x="2000250" y="4122738"/>
          <p14:tracePt t="54783" x="2017713" y="4122738"/>
          <p14:tracePt t="54785" x="2025650" y="4122738"/>
          <p14:tracePt t="54789" x="2033588" y="4122738"/>
          <p14:tracePt t="54790" x="2041525" y="4122738"/>
          <p14:tracePt t="54791" x="2057400" y="4122738"/>
          <p14:tracePt t="54795" x="2065338" y="4122738"/>
          <p14:tracePt t="54797" x="2081213" y="4122738"/>
          <p14:tracePt t="54799" x="2089150" y="4122738"/>
          <p14:tracePt t="54801" x="2097088" y="4122738"/>
          <p14:tracePt t="54803" x="2112963" y="4122738"/>
          <p14:tracePt t="54806" x="2120900" y="4122738"/>
          <p14:tracePt t="54807" x="2128838" y="4122738"/>
          <p14:tracePt t="54809" x="2144713" y="4122738"/>
          <p14:tracePt t="54811" x="2152650" y="4122738"/>
          <p14:tracePt t="54813" x="2160588" y="4122738"/>
          <p14:tracePt t="54815" x="2168525" y="4122738"/>
          <p14:tracePt t="54817" x="2184400" y="4122738"/>
          <p14:tracePt t="54821" x="2192338" y="4122738"/>
          <p14:tracePt t="54823" x="2208213" y="4122738"/>
          <p14:tracePt t="54825" x="2216150" y="4114800"/>
          <p14:tracePt t="54827" x="2224088" y="4114800"/>
          <p14:tracePt t="54830" x="2232025" y="4114800"/>
          <p14:tracePt t="54831" x="2239963" y="4114800"/>
          <p14:tracePt t="54833" x="2247900" y="4114800"/>
          <p14:tracePt t="54835" x="2255838" y="4114800"/>
          <p14:tracePt t="54838" x="2263775" y="4114800"/>
          <p14:tracePt t="54840" x="2279650" y="4114800"/>
          <p14:tracePt t="54841" x="2287588" y="4114800"/>
          <p14:tracePt t="54843" x="2295525" y="4114800"/>
          <p14:tracePt t="54845" x="2303463" y="4114800"/>
          <p14:tracePt t="54848" x="2319338" y="4114800"/>
          <p14:tracePt t="54849" x="2327275" y="4114800"/>
          <p14:tracePt t="54852" x="2335213" y="4114800"/>
          <p14:tracePt t="54854" x="2351088" y="4114800"/>
          <p14:tracePt t="54855" x="2366963" y="4114800"/>
          <p14:tracePt t="54857" x="2374900" y="4114800"/>
          <p14:tracePt t="54859" x="2392363" y="4114800"/>
          <p14:tracePt t="54861" x="2400300" y="4114800"/>
          <p14:tracePt t="54863" x="2416175" y="4114800"/>
          <p14:tracePt t="54865" x="2432050" y="4114800"/>
          <p14:tracePt t="54868" x="2439988" y="4114800"/>
          <p14:tracePt t="54869" x="2455863" y="4114800"/>
          <p14:tracePt t="54871" x="2463800" y="4114800"/>
          <p14:tracePt t="54873" x="2487613" y="4114800"/>
          <p14:tracePt t="54875" x="2503488" y="4114800"/>
          <p14:tracePt t="54877" x="2519363" y="4114800"/>
          <p14:tracePt t="54879" x="2527300" y="4114800"/>
          <p14:tracePt t="54881" x="2543175" y="4114800"/>
          <p14:tracePt t="54883" x="2559050" y="4114800"/>
          <p14:tracePt t="54885" x="2574925" y="4114800"/>
          <p14:tracePt t="54888" x="2590800" y="4114800"/>
          <p14:tracePt t="54890" x="2606675" y="4114800"/>
          <p14:tracePt t="54891" x="2622550" y="4114800"/>
          <p14:tracePt t="54893" x="2638425" y="4114800"/>
          <p14:tracePt t="54895" x="2646363" y="4114800"/>
          <p14:tracePt t="54897" x="2670175" y="4114800"/>
          <p14:tracePt t="54899" x="2678113" y="4114800"/>
          <p14:tracePt t="54901" x="2693988" y="4114800"/>
          <p14:tracePt t="54903" x="2709863" y="4114800"/>
          <p14:tracePt t="54906" x="2717800" y="4114800"/>
          <p14:tracePt t="54907" x="2741613" y="4114800"/>
          <p14:tracePt t="54909" x="2751138" y="4114800"/>
          <p14:tracePt t="54911" x="2767013" y="4114800"/>
          <p14:tracePt t="54913" x="2774950" y="4114800"/>
          <p14:tracePt t="54916" x="2790825" y="4114800"/>
          <p14:tracePt t="54917" x="2806700" y="4114800"/>
          <p14:tracePt t="54920" x="2814638" y="4114800"/>
          <p14:tracePt t="54922" x="2822575" y="4114800"/>
          <p14:tracePt t="54923" x="2838450" y="4114800"/>
          <p14:tracePt t="54925" x="2854325" y="4114800"/>
          <p14:tracePt t="54928" x="2862263" y="4106863"/>
          <p14:tracePt t="54929" x="2870200" y="4106863"/>
          <p14:tracePt t="54931" x="2886075" y="4106863"/>
          <p14:tracePt t="54935" x="2894013" y="4106863"/>
          <p14:tracePt t="54938" x="2909888" y="4106863"/>
          <p14:tracePt t="54940" x="2917825" y="4098925"/>
          <p14:tracePt t="54941" x="2925763" y="4098925"/>
          <p14:tracePt t="54943" x="2941638" y="4098925"/>
          <p14:tracePt t="54945" x="2949575" y="4098925"/>
          <p14:tracePt t="54947" x="2957513" y="4098925"/>
          <p14:tracePt t="54949" x="2973388" y="4098925"/>
          <p14:tracePt t="54951" x="2981325" y="4098925"/>
          <p14:tracePt t="54954" x="2989263" y="4098925"/>
          <p14:tracePt t="54955" x="2997200" y="4098925"/>
          <p14:tracePt t="54957" x="3013075" y="4098925"/>
          <p14:tracePt t="54959" x="3021013" y="4090988"/>
          <p14:tracePt t="54961" x="3028950" y="4090988"/>
          <p14:tracePt t="54963" x="3044825" y="4090988"/>
          <p14:tracePt t="54966" x="3052763" y="4090988"/>
          <p14:tracePt t="54967" x="3060700" y="4090988"/>
          <p14:tracePt t="54969" x="3068638" y="4090988"/>
          <p14:tracePt t="54971" x="3084513" y="4083050"/>
          <p14:tracePt t="54973" x="3100388" y="4083050"/>
          <p14:tracePt t="54976" x="3109913" y="4083050"/>
          <p14:tracePt t="54977" x="3125788" y="4083050"/>
          <p14:tracePt t="54979" x="3141663" y="4083050"/>
          <p14:tracePt t="54981" x="3149600" y="4083050"/>
          <p14:tracePt t="54983" x="3157538" y="4083050"/>
          <p14:tracePt t="54985" x="3165475" y="4083050"/>
          <p14:tracePt t="54988" x="3181350" y="4083050"/>
          <p14:tracePt t="54989" x="3189288" y="4083050"/>
          <p14:tracePt t="54991" x="3197225" y="4083050"/>
          <p14:tracePt t="54994" x="3213100" y="4075113"/>
          <p14:tracePt t="54995" x="3228975" y="4075113"/>
          <p14:tracePt t="54997" x="3236913" y="4075113"/>
          <p14:tracePt t="54999" x="3244850" y="4067175"/>
          <p14:tracePt t="55001" x="3260725" y="4067175"/>
          <p14:tracePt t="55004" x="3268663" y="4067175"/>
          <p14:tracePt t="55006" x="3276600" y="4067175"/>
          <p14:tracePt t="55008" x="3292475" y="4067175"/>
          <p14:tracePt t="55009" x="3300413" y="4067175"/>
          <p14:tracePt t="55011" x="3316288" y="4059238"/>
          <p14:tracePt t="55013" x="3324225" y="4059238"/>
          <p14:tracePt t="55015" x="3332163" y="4059238"/>
          <p14:tracePt t="55017" x="3340100" y="4051300"/>
          <p14:tracePt t="55019" x="3355975" y="4051300"/>
          <p14:tracePt t="55024" x="3363913" y="4051300"/>
          <p14:tracePt t="55025" x="3371850" y="4051300"/>
          <p14:tracePt t="55029" x="3387725" y="4043363"/>
          <p14:tracePt t="55033" x="3395663" y="4043363"/>
          <p14:tracePt t="55035" x="3403600" y="4043363"/>
          <p14:tracePt t="55038" x="3411538" y="4035425"/>
          <p14:tracePt t="55044" x="3419475" y="4035425"/>
          <p14:tracePt t="55047" x="3427413" y="4035425"/>
          <p14:tracePt t="55049" x="3427413" y="4027488"/>
          <p14:tracePt t="55054" x="3435350" y="4027488"/>
          <p14:tracePt t="55058" x="3443288" y="4027488"/>
          <p14:tracePt t="55063" x="3451225" y="4019550"/>
          <p14:tracePt t="55069" x="3459163" y="4019550"/>
          <p14:tracePt t="55075" x="3467100" y="4011613"/>
          <p14:tracePt t="55078" x="3476625" y="4011613"/>
          <p14:tracePt t="55083" x="3484563" y="4011613"/>
          <p14:tracePt t="55088" x="3492500" y="4003675"/>
          <p14:tracePt t="55092" x="3500438" y="4003675"/>
          <p14:tracePt t="55094" x="3508375" y="3995738"/>
          <p14:tracePt t="55097" x="3516313" y="3995738"/>
          <p14:tracePt t="55104" x="3524250" y="3987800"/>
          <p14:tracePt t="55124" x="3571875" y="3971925"/>
          <p14:tracePt t="55126" x="3571875" y="3963988"/>
          <p14:tracePt t="55128" x="3579813" y="3963988"/>
          <p14:tracePt t="55133" x="3587750" y="3963988"/>
          <p14:tracePt t="55136" x="3587750" y="3956050"/>
          <p14:tracePt t="55140" x="3595688" y="3956050"/>
          <p14:tracePt t="55143" x="3595688" y="3948113"/>
          <p14:tracePt t="55145" x="3603625" y="3948113"/>
          <p14:tracePt t="55159" x="3603625" y="3938588"/>
          <p14:tracePt t="55172" x="3603625" y="3930650"/>
          <p14:tracePt t="55196" x="3603625" y="3922713"/>
          <p14:tracePt t="55200" x="3611563" y="3922713"/>
          <p14:tracePt t="55208" x="3611563" y="3914775"/>
          <p14:tracePt t="55215" x="3611563" y="3906838"/>
          <p14:tracePt t="55217" x="3611563" y="3898900"/>
          <p14:tracePt t="55225" x="3611563" y="3890963"/>
          <p14:tracePt t="55231" x="3611563" y="3883025"/>
          <p14:tracePt t="55241" x="3611563" y="3875088"/>
          <p14:tracePt t="55245" x="3611563" y="3867150"/>
          <p14:tracePt t="55257" x="3611563" y="3859213"/>
          <p14:tracePt t="55268" x="3611563" y="3851275"/>
          <p14:tracePt t="55278" x="3611563" y="3843338"/>
          <p14:tracePt t="55284" x="3611563" y="3835400"/>
          <p14:tracePt t="55290" x="3603625" y="3835400"/>
          <p14:tracePt t="55294" x="3595688" y="3827463"/>
          <p14:tracePt t="55302" x="3587750" y="3819525"/>
          <p14:tracePt t="55310" x="3579813" y="3811588"/>
          <p14:tracePt t="55316" x="3579813" y="3803650"/>
          <p14:tracePt t="55318" x="3571875" y="3803650"/>
          <p14:tracePt t="55320" x="3563938" y="3803650"/>
          <p14:tracePt t="55326" x="3563938" y="3795713"/>
          <p14:tracePt t="55328" x="3556000" y="3795713"/>
          <p14:tracePt t="55332" x="3548063" y="3795713"/>
          <p14:tracePt t="55334" x="3548063" y="3787775"/>
          <p14:tracePt t="55337" x="3540125" y="3787775"/>
          <p14:tracePt t="55339" x="3532188" y="3787775"/>
          <p14:tracePt t="55342" x="3524250" y="3779838"/>
          <p14:tracePt t="55344" x="3516313" y="3779838"/>
          <p14:tracePt t="55346" x="3508375" y="3771900"/>
          <p14:tracePt t="55348" x="3500438" y="3771900"/>
          <p14:tracePt t="55350" x="3492500" y="3771900"/>
          <p14:tracePt t="55352" x="3484563" y="3763963"/>
          <p14:tracePt t="55354" x="3467100" y="3756025"/>
          <p14:tracePt t="55356" x="3459163" y="3756025"/>
          <p14:tracePt t="55358" x="3443288" y="3748088"/>
          <p14:tracePt t="55360" x="3427413" y="3748088"/>
          <p14:tracePt t="55362" x="3411538" y="3740150"/>
          <p14:tracePt t="55364" x="3395663" y="3740150"/>
          <p14:tracePt t="55366" x="3379788" y="3732213"/>
          <p14:tracePt t="55368" x="3355975" y="3716338"/>
          <p14:tracePt t="55370" x="3332163" y="3708400"/>
          <p14:tracePt t="55372" x="3316288" y="3708400"/>
          <p14:tracePt t="55374" x="3292475" y="3700463"/>
          <p14:tracePt t="55376" x="3276600" y="3692525"/>
          <p14:tracePt t="55378" x="3252788" y="3684588"/>
          <p14:tracePt t="55380" x="3228975" y="3676650"/>
          <p14:tracePt t="55382" x="3205163" y="3668713"/>
          <p14:tracePt t="55384" x="3181350" y="3660775"/>
          <p14:tracePt t="55386" x="3149600" y="3660775"/>
          <p14:tracePt t="55389" x="3133725" y="3652838"/>
          <p14:tracePt t="55390" x="3109913" y="3644900"/>
          <p14:tracePt t="55393" x="3084513" y="3636963"/>
          <p14:tracePt t="55394" x="3068638" y="3636963"/>
          <p14:tracePt t="55396" x="3052763" y="3629025"/>
          <p14:tracePt t="55397" x="3028950" y="3621088"/>
          <p14:tracePt t="55400" x="3005138" y="3613150"/>
          <p14:tracePt t="55402" x="2989263" y="3613150"/>
          <p14:tracePt t="55404" x="2973388" y="3613150"/>
          <p14:tracePt t="55406" x="2973388" y="3605213"/>
          <p14:tracePt t="55408" x="2957513" y="3595688"/>
          <p14:tracePt t="55410" x="2941638" y="3595688"/>
          <p14:tracePt t="55412" x="2933700" y="3595688"/>
          <p14:tracePt t="55414" x="2925763" y="3595688"/>
          <p14:tracePt t="55416" x="2909888" y="3587750"/>
          <p14:tracePt t="55418" x="2901950" y="3587750"/>
          <p14:tracePt t="55420" x="2894013" y="3579813"/>
          <p14:tracePt t="55422" x="2886075" y="3579813"/>
          <p14:tracePt t="55424" x="2878138" y="3579813"/>
          <p14:tracePt t="55426" x="2870200" y="3579813"/>
          <p14:tracePt t="55431" x="2862263" y="3579813"/>
          <p14:tracePt t="55432" x="2854325" y="3579813"/>
          <p14:tracePt t="55436" x="2846388" y="3579813"/>
          <p14:tracePt t="55439" x="2846388" y="3571875"/>
          <p14:tracePt t="55440" x="2838450" y="3571875"/>
          <p14:tracePt t="55448" x="2830513" y="3571875"/>
          <p14:tracePt t="55456" x="2822575" y="3571875"/>
          <p14:tracePt t="55461" x="2814638" y="3571875"/>
          <p14:tracePt t="55469" x="2806700" y="3571875"/>
          <p14:tracePt t="55480" x="2798763" y="3571875"/>
          <p14:tracePt t="55488" x="2790825" y="3571875"/>
          <p14:tracePt t="55489" x="2782888" y="3571875"/>
          <p14:tracePt t="55498" x="2774950" y="3571875"/>
          <p14:tracePt t="55503" x="2767013" y="3571875"/>
          <p14:tracePt t="55507" x="2759075" y="3571875"/>
          <p14:tracePt t="55509" x="2751138" y="3571875"/>
          <p14:tracePt t="55511" x="2741613" y="3571875"/>
          <p14:tracePt t="55518" x="2725738" y="3571875"/>
          <p14:tracePt t="55522" x="2717800" y="3571875"/>
          <p14:tracePt t="55525" x="2709863" y="3571875"/>
          <p14:tracePt t="55527" x="2701925" y="3571875"/>
          <p14:tracePt t="55531" x="2693988" y="3571875"/>
          <p14:tracePt t="55535" x="2678113" y="3571875"/>
          <p14:tracePt t="55541" x="2670175" y="3571875"/>
          <p14:tracePt t="55542" x="2662238" y="3571875"/>
          <p14:tracePt t="55545" x="2654300" y="3571875"/>
          <p14:tracePt t="55547" x="2646363" y="3571875"/>
          <p14:tracePt t="55550" x="2638425" y="3571875"/>
          <p14:tracePt t="55551" x="2630488" y="3571875"/>
          <p14:tracePt t="55554" x="2622550" y="3571875"/>
          <p14:tracePt t="55556" x="2614613" y="3571875"/>
          <p14:tracePt t="55557" x="2606675" y="3571875"/>
          <p14:tracePt t="55559" x="2598738" y="3571875"/>
          <p14:tracePt t="55561" x="2590800" y="3571875"/>
          <p14:tracePt t="55563" x="2582863" y="3571875"/>
          <p14:tracePt t="55565" x="2574925" y="3571875"/>
          <p14:tracePt t="55567" x="2559050" y="3571875"/>
          <p14:tracePt t="55570" x="2551113" y="3571875"/>
          <p14:tracePt t="55571" x="2535238" y="3571875"/>
          <p14:tracePt t="55573" x="2527300" y="3571875"/>
          <p14:tracePt t="55576" x="2519363" y="3571875"/>
          <p14:tracePt t="55577" x="2503488" y="3571875"/>
          <p14:tracePt t="55579" x="2495550" y="3571875"/>
          <p14:tracePt t="55581" x="2487613" y="3571875"/>
          <p14:tracePt t="55583" x="2463800" y="3571875"/>
          <p14:tracePt t="55587" x="2455863" y="3571875"/>
          <p14:tracePt t="55588" x="2447925" y="3571875"/>
          <p14:tracePt t="55590" x="2432050" y="3571875"/>
          <p14:tracePt t="55591" x="2416175" y="3571875"/>
          <p14:tracePt t="55593" x="2408238" y="3571875"/>
          <p14:tracePt t="55595" x="2392363" y="3571875"/>
          <p14:tracePt t="55597" x="2384425" y="3571875"/>
          <p14:tracePt t="55599" x="2366963" y="3571875"/>
          <p14:tracePt t="55601" x="2351088" y="3571875"/>
          <p14:tracePt t="55603" x="2343150" y="3571875"/>
          <p14:tracePt t="55605" x="2335213" y="3571875"/>
          <p14:tracePt t="55607" x="2319338" y="3571875"/>
          <p14:tracePt t="55611" x="2303463" y="3571875"/>
          <p14:tracePt t="55613" x="2295525" y="3571875"/>
          <p14:tracePt t="55615" x="2279650" y="3571875"/>
          <p14:tracePt t="55619" x="2263775" y="3571875"/>
          <p14:tracePt t="55621" x="2255838" y="3571875"/>
          <p14:tracePt t="55623" x="2247900" y="3571875"/>
          <p14:tracePt t="55625" x="2239963" y="3571875"/>
          <p14:tracePt t="55628" x="2232025" y="3571875"/>
          <p14:tracePt t="55629" x="2224088" y="3571875"/>
          <p14:tracePt t="55631" x="2216150" y="3571875"/>
          <p14:tracePt t="55633" x="2208213" y="3571875"/>
          <p14:tracePt t="55635" x="2200275" y="3571875"/>
          <p14:tracePt t="55638" x="2192338" y="3579813"/>
          <p14:tracePt t="55639" x="2184400" y="3579813"/>
          <p14:tracePt t="55641" x="2176463" y="3579813"/>
          <p14:tracePt t="55643" x="2168525" y="3579813"/>
          <p14:tracePt t="55647" x="2160588" y="3579813"/>
          <p14:tracePt t="55650" x="2144713" y="3579813"/>
          <p14:tracePt t="55653" x="2128838" y="3579813"/>
          <p14:tracePt t="55655" x="2120900" y="3579813"/>
          <p14:tracePt t="55660" x="2105025" y="3579813"/>
          <p14:tracePt t="55663" x="2097088" y="3579813"/>
          <p14:tracePt t="55665" x="2089150" y="3579813"/>
          <p14:tracePt t="55667" x="2081213" y="3579813"/>
          <p14:tracePt t="55670" x="2073275" y="3587750"/>
          <p14:tracePt t="55671" x="2065338" y="3587750"/>
          <p14:tracePt t="55673" x="2057400" y="3587750"/>
          <p14:tracePt t="55675" x="2041525" y="3587750"/>
          <p14:tracePt t="55679" x="2033588" y="3587750"/>
          <p14:tracePt t="55681" x="2017713" y="3587750"/>
          <p14:tracePt t="55683" x="2008188" y="3587750"/>
          <p14:tracePt t="55685" x="2000250" y="3587750"/>
          <p14:tracePt t="55688" x="1992313" y="3587750"/>
          <p14:tracePt t="55689" x="1984375" y="3587750"/>
          <p14:tracePt t="55691" x="1976438" y="3587750"/>
          <p14:tracePt t="55693" x="1960563" y="3587750"/>
          <p14:tracePt t="55697" x="1952625" y="3587750"/>
          <p14:tracePt t="55699" x="1936750" y="3587750"/>
          <p14:tracePt t="55701" x="1928813" y="3587750"/>
          <p14:tracePt t="55703" x="1920875" y="3587750"/>
          <p14:tracePt t="55706" x="1912938" y="3587750"/>
          <p14:tracePt t="55707" x="1897063" y="3587750"/>
          <p14:tracePt t="55709" x="1889125" y="3587750"/>
          <p14:tracePt t="55711" x="1881188" y="3587750"/>
          <p14:tracePt t="55713" x="1873250" y="3587750"/>
          <p14:tracePt t="55715" x="1865313" y="3587750"/>
          <p14:tracePt t="55717" x="1857375" y="3587750"/>
          <p14:tracePt t="55719" x="1841500" y="3587750"/>
          <p14:tracePt t="55721" x="1825625" y="3587750"/>
          <p14:tracePt t="55723" x="1817688" y="3587750"/>
          <p14:tracePt t="55725" x="1809750" y="3587750"/>
          <p14:tracePt t="55728" x="1793875" y="3587750"/>
          <p14:tracePt t="55729" x="1785938" y="3587750"/>
          <p14:tracePt t="55731" x="1778000" y="3587750"/>
          <p14:tracePt t="55733" x="1762125" y="3587750"/>
          <p14:tracePt t="55735" x="1746250" y="3587750"/>
          <p14:tracePt t="55738" x="1738313" y="3587750"/>
          <p14:tracePt t="55739" x="1730375" y="3587750"/>
          <p14:tracePt t="55741" x="1714500" y="3587750"/>
          <p14:tracePt t="55743" x="1698625" y="3587750"/>
          <p14:tracePt t="55745" x="1690688" y="3587750"/>
          <p14:tracePt t="55747" x="1674813" y="3587750"/>
          <p14:tracePt t="55749" x="1666875" y="3587750"/>
          <p14:tracePt t="55751" x="1658938" y="3587750"/>
          <p14:tracePt t="55753" x="1641475" y="3587750"/>
          <p14:tracePt t="55756" x="1633538" y="3587750"/>
          <p14:tracePt t="55758" x="1625600" y="3587750"/>
          <p14:tracePt t="55759" x="1609725" y="3587750"/>
          <p14:tracePt t="55761" x="1593850" y="3587750"/>
          <p14:tracePt t="55765" x="1577975" y="3587750"/>
          <p14:tracePt t="55767" x="1570038" y="3587750"/>
          <p14:tracePt t="55769" x="1562100" y="3587750"/>
          <p14:tracePt t="55771" x="1554163" y="3587750"/>
          <p14:tracePt t="55774" x="1538288" y="3587750"/>
          <p14:tracePt t="55775" x="1530350" y="3587750"/>
          <p14:tracePt t="55778" x="1522413" y="3587750"/>
          <p14:tracePt t="55779" x="1514475" y="3587750"/>
          <p14:tracePt t="55783" x="1498600" y="3587750"/>
          <p14:tracePt t="55785" x="1490663" y="3587750"/>
          <p14:tracePt t="55788" x="1482725" y="3587750"/>
          <p14:tracePt t="55789" x="1474788" y="3587750"/>
          <p14:tracePt t="55791" x="1466850" y="3587750"/>
          <p14:tracePt t="55793" x="1458913" y="3587750"/>
          <p14:tracePt t="55795" x="1450975" y="3587750"/>
          <p14:tracePt t="55798" x="1443038" y="3587750"/>
          <p14:tracePt t="55799" x="1435100" y="3587750"/>
          <p14:tracePt t="55801" x="1427163" y="3587750"/>
          <p14:tracePt t="55803" x="1419225" y="3587750"/>
          <p14:tracePt t="55806" x="1411288" y="3587750"/>
          <p14:tracePt t="55807" x="1403350" y="3587750"/>
          <p14:tracePt t="55809" x="1395413" y="3587750"/>
          <p14:tracePt t="55811" x="1387475" y="3587750"/>
          <p14:tracePt t="55813" x="1371600" y="3587750"/>
          <p14:tracePt t="55817" x="1355725" y="3587750"/>
          <p14:tracePt t="55819" x="1347788" y="3587750"/>
          <p14:tracePt t="55823" x="1331913" y="3587750"/>
          <p14:tracePt t="55825" x="1323975" y="3587750"/>
          <p14:tracePt t="55829" x="1308100" y="3587750"/>
          <p14:tracePt t="55833" x="1300163" y="3587750"/>
          <p14:tracePt t="55835" x="1292225" y="3587750"/>
          <p14:tracePt t="55838" x="1284288" y="3587750"/>
          <p14:tracePt t="55840" x="1274763" y="3587750"/>
          <p14:tracePt t="55841" x="1266825" y="3579813"/>
          <p14:tracePt t="55843" x="1258888" y="3579813"/>
          <p14:tracePt t="55845" x="1250950" y="3579813"/>
          <p14:tracePt t="55847" x="1243013" y="3579813"/>
          <p14:tracePt t="55849" x="1235075" y="3579813"/>
          <p14:tracePt t="55851" x="1227138" y="3579813"/>
          <p14:tracePt t="55853" x="1219200" y="3579813"/>
          <p14:tracePt t="55856" x="1211263" y="3579813"/>
          <p14:tracePt t="55857" x="1203325" y="3579813"/>
          <p14:tracePt t="55861" x="1195388" y="3579813"/>
          <p14:tracePt t="55863" x="1187450" y="3579813"/>
          <p14:tracePt t="55865" x="1171575" y="3579813"/>
          <p14:tracePt t="55872" x="1155700" y="3579813"/>
          <p14:tracePt t="55876" x="1139825" y="3579813"/>
          <p14:tracePt t="55879" x="1131888" y="3579813"/>
          <p14:tracePt t="55883" x="1123950" y="3579813"/>
          <p14:tracePt t="55888" x="1116013" y="3579813"/>
          <p14:tracePt t="55889" x="1108075" y="3579813"/>
          <p14:tracePt t="55893" x="1100138" y="3579813"/>
          <p14:tracePt t="55897" x="1092200" y="3579813"/>
          <p14:tracePt t="55901" x="1084263" y="3579813"/>
          <p14:tracePt t="55905" x="1076325" y="3579813"/>
          <p14:tracePt t="55909" x="1068388" y="3579813"/>
          <p14:tracePt t="55913" x="1060450" y="3579813"/>
          <p14:tracePt t="55917" x="1052513" y="3579813"/>
          <p14:tracePt t="55921" x="1044575" y="3579813"/>
          <p14:tracePt t="55923" x="1036638" y="3579813"/>
          <p14:tracePt t="55927" x="1028700" y="3579813"/>
          <p14:tracePt t="55929" x="1020763" y="3579813"/>
          <p14:tracePt t="55931" x="1012825" y="3579813"/>
          <p14:tracePt t="55940" x="996950" y="3579813"/>
          <p14:tracePt t="55941" x="989013" y="3587750"/>
          <p14:tracePt t="55943" x="981075" y="3587750"/>
          <p14:tracePt t="55947" x="965200" y="3587750"/>
          <p14:tracePt t="55951" x="957263" y="3587750"/>
          <p14:tracePt t="55956" x="949325" y="3587750"/>
          <p14:tracePt t="55959" x="933450" y="3587750"/>
          <p14:tracePt t="55964" x="925513" y="3587750"/>
          <p14:tracePt t="55967" x="917575" y="3587750"/>
          <p14:tracePt t="55969" x="908050" y="3587750"/>
          <p14:tracePt t="55972" x="908050" y="3595688"/>
          <p14:tracePt t="55974" x="900113" y="3595688"/>
          <p14:tracePt t="55977" x="892175" y="3595688"/>
          <p14:tracePt t="55981" x="884238" y="3595688"/>
          <p14:tracePt t="55985" x="876300" y="3595688"/>
          <p14:tracePt t="55991" x="868363" y="3595688"/>
          <p14:tracePt t="55996" x="860425" y="3595688"/>
          <p14:tracePt t="56000" x="852488" y="3605213"/>
          <p14:tracePt t="56003" x="844550" y="3605213"/>
          <p14:tracePt t="56007" x="836613" y="3605213"/>
          <p14:tracePt t="56013" x="828675" y="3605213"/>
          <p14:tracePt t="56015" x="820738" y="3613150"/>
          <p14:tracePt t="56021" x="812800" y="3613150"/>
          <p14:tracePt t="56027" x="804863" y="3621088"/>
          <p14:tracePt t="56033" x="796925" y="3621088"/>
          <p14:tracePt t="56035" x="788988" y="3629025"/>
          <p14:tracePt t="56041" x="781050" y="3629025"/>
          <p14:tracePt t="56047" x="773113" y="3636963"/>
          <p14:tracePt t="56051" x="765175" y="3636963"/>
          <p14:tracePt t="56054" x="757238" y="3636963"/>
          <p14:tracePt t="56057" x="749300" y="3644900"/>
          <p14:tracePt t="56059" x="741363" y="3644900"/>
          <p14:tracePt t="56063" x="725488" y="3652838"/>
          <p14:tracePt t="56065" x="717550" y="3652838"/>
          <p14:tracePt t="56067" x="709613" y="3652838"/>
          <p14:tracePt t="56069" x="701675" y="3652838"/>
          <p14:tracePt t="56072" x="693738" y="3660775"/>
          <p14:tracePt t="56073" x="677863" y="3668713"/>
          <p14:tracePt t="56078" x="661988" y="3668713"/>
          <p14:tracePt t="56079" x="654050" y="3668713"/>
          <p14:tracePt t="56081" x="646113" y="3676650"/>
          <p14:tracePt t="56083" x="630238" y="3676650"/>
          <p14:tracePt t="56086" x="622300" y="3676650"/>
          <p14:tracePt t="56088" x="614363" y="3676650"/>
          <p14:tracePt t="56090" x="598488" y="3684588"/>
          <p14:tracePt t="56091" x="590550" y="3684588"/>
          <p14:tracePt t="56093" x="582613" y="3692525"/>
          <p14:tracePt t="56095" x="574675" y="3692525"/>
          <p14:tracePt t="56097" x="566738" y="3692525"/>
          <p14:tracePt t="56099" x="558800" y="3692525"/>
          <p14:tracePt t="56101" x="550863" y="3692525"/>
          <p14:tracePt t="56103" x="541338" y="3700463"/>
          <p14:tracePt t="56106" x="533400" y="3700463"/>
          <p14:tracePt t="56107" x="525463" y="3700463"/>
          <p14:tracePt t="56111" x="517525" y="3700463"/>
          <p14:tracePt t="56113" x="517525" y="3708400"/>
          <p14:tracePt t="56115" x="509588" y="3708400"/>
          <p14:tracePt t="56119" x="509588" y="3716338"/>
          <p14:tracePt t="56121" x="501650" y="3716338"/>
          <p14:tracePt t="56123" x="493713" y="3716338"/>
          <p14:tracePt t="56133" x="485775" y="3716338"/>
          <p14:tracePt t="56140" x="485775" y="3724275"/>
          <p14:tracePt t="56178" x="477838" y="3724275"/>
          <p14:tracePt t="56190" x="477838" y="3732213"/>
          <p14:tracePt t="56232" x="477838" y="3740150"/>
          <p14:tracePt t="56238" x="469900" y="3740150"/>
          <p14:tracePt t="56244" x="469900" y="3748088"/>
          <p14:tracePt t="56262" x="469900" y="3756025"/>
          <p14:tracePt t="56274" x="469900" y="3763963"/>
          <p14:tracePt t="56280" x="461963" y="3763963"/>
          <p14:tracePt t="56288" x="461963" y="3771900"/>
          <p14:tracePt t="56298" x="461963" y="3779838"/>
          <p14:tracePt t="56308" x="454025" y="3779838"/>
          <p14:tracePt t="56316" x="454025" y="3787775"/>
          <p14:tracePt t="56326" x="454025" y="3795713"/>
          <p14:tracePt t="56340" x="454025" y="3803650"/>
          <p14:tracePt t="56346" x="454025" y="3811588"/>
          <p14:tracePt t="56356" x="454025" y="3819525"/>
          <p14:tracePt t="56368" x="454025" y="3827463"/>
          <p14:tracePt t="56386" x="454025" y="3835400"/>
          <p14:tracePt t="56406" x="454025" y="3843338"/>
          <p14:tracePt t="56454" x="454025" y="3851275"/>
          <p14:tracePt t="56506" x="454025" y="3859213"/>
          <p14:tracePt t="56526" x="454025" y="3867150"/>
          <p14:tracePt t="56534" x="454025" y="3875088"/>
          <p14:tracePt t="56549" x="461963" y="3883025"/>
          <p14:tracePt t="56563" x="461963" y="3890963"/>
          <p14:tracePt t="56568" x="469900" y="3890963"/>
          <p14:tracePt t="56582" x="477838" y="3890963"/>
          <p14:tracePt t="56589" x="477838" y="3898900"/>
          <p14:tracePt t="56598" x="477838" y="3906838"/>
          <p14:tracePt t="56604" x="485775" y="3906838"/>
          <p14:tracePt t="56613" x="493713" y="3906838"/>
          <p14:tracePt t="56619" x="501650" y="3906838"/>
          <p14:tracePt t="56627" x="509588" y="3914775"/>
          <p14:tracePt t="56635" x="517525" y="3914775"/>
          <p14:tracePt t="56642" x="525463" y="3914775"/>
          <p14:tracePt t="56645" x="533400" y="3914775"/>
          <p14:tracePt t="56649" x="541338" y="3922713"/>
          <p14:tracePt t="56658" x="550863" y="3922713"/>
          <p14:tracePt t="56663" x="558800" y="3922713"/>
          <p14:tracePt t="56667" x="566738" y="3922713"/>
          <p14:tracePt t="56673" x="566738" y="3930650"/>
          <p14:tracePt t="56675" x="574675" y="3930650"/>
          <p14:tracePt t="56682" x="574675" y="3938588"/>
          <p14:tracePt t="56685" x="582613" y="3938588"/>
          <p14:tracePt t="56694" x="590550" y="3938588"/>
          <p14:tracePt t="56698" x="598488" y="3938588"/>
          <p14:tracePt t="56699" x="598488" y="3948113"/>
          <p14:tracePt t="56706" x="606425" y="3948113"/>
          <p14:tracePt t="56712" x="614363" y="3948113"/>
          <p14:tracePt t="56718" x="622300" y="3948113"/>
          <p14:tracePt t="56720" x="622300" y="3956050"/>
          <p14:tracePt t="56722" x="630238" y="3956050"/>
          <p14:tracePt t="56730" x="638175" y="3956050"/>
          <p14:tracePt t="56735" x="646113" y="3956050"/>
          <p14:tracePt t="56742" x="654050" y="3956050"/>
          <p14:tracePt t="56746" x="661988" y="3956050"/>
          <p14:tracePt t="56749" x="661988" y="3963988"/>
          <p14:tracePt t="56752" x="669925" y="3963988"/>
          <p14:tracePt t="56756" x="677863" y="3963988"/>
          <p14:tracePt t="56762" x="685800" y="3963988"/>
          <p14:tracePt t="56763" x="693738" y="3963988"/>
          <p14:tracePt t="56770" x="701675" y="3963988"/>
          <p14:tracePt t="56774" x="709613" y="3971925"/>
          <p14:tracePt t="56778" x="717550" y="3971925"/>
          <p14:tracePt t="56780" x="725488" y="3971925"/>
          <p14:tracePt t="56781" x="725488" y="3979863"/>
          <p14:tracePt t="56786" x="733425" y="3979863"/>
          <p14:tracePt t="56790" x="741363" y="3979863"/>
          <p14:tracePt t="56794" x="749300" y="3979863"/>
          <p14:tracePt t="56795" x="757238" y="3979863"/>
          <p14:tracePt t="56798" x="765175" y="3979863"/>
          <p14:tracePt t="56802" x="765175" y="3987800"/>
          <p14:tracePt t="56804" x="773113" y="3987800"/>
          <p14:tracePt t="56808" x="788988" y="3987800"/>
          <p14:tracePt t="56811" x="796925" y="3987800"/>
          <p14:tracePt t="56816" x="804863" y="3987800"/>
          <p14:tracePt t="56818" x="812800" y="3987800"/>
          <p14:tracePt t="56819" x="812800" y="3995738"/>
          <p14:tracePt t="56822" x="820738" y="3995738"/>
          <p14:tracePt t="56826" x="828675" y="3995738"/>
          <p14:tracePt t="56827" x="836613" y="3995738"/>
          <p14:tracePt t="56829" x="844550" y="3995738"/>
          <p14:tracePt t="56833" x="852488" y="3995738"/>
          <p14:tracePt t="56838" x="860425" y="3995738"/>
          <p14:tracePt t="56840" x="860425" y="4003675"/>
          <p14:tracePt t="56842" x="868363" y="4003675"/>
          <p14:tracePt t="56846" x="876300" y="4003675"/>
          <p14:tracePt t="56851" x="884238" y="4003675"/>
          <p14:tracePt t="56852" x="884238" y="4011613"/>
          <p14:tracePt t="56854" x="892175" y="4011613"/>
          <p14:tracePt t="56858" x="900113" y="4011613"/>
          <p14:tracePt t="56860" x="908050" y="4011613"/>
          <p14:tracePt t="56862" x="917575" y="4011613"/>
          <p14:tracePt t="56866" x="925513" y="4011613"/>
          <p14:tracePt t="56870" x="941388" y="4011613"/>
          <p14:tracePt t="56874" x="949325" y="4011613"/>
          <p14:tracePt t="56876" x="957263" y="4011613"/>
          <p14:tracePt t="56878" x="965200" y="4011613"/>
          <p14:tracePt t="56880" x="973138" y="4011613"/>
          <p14:tracePt t="56882" x="981075" y="4019550"/>
          <p14:tracePt t="56883" x="989013" y="4019550"/>
          <p14:tracePt t="56885" x="996950" y="4019550"/>
          <p14:tracePt t="56888" x="1004888" y="4019550"/>
          <p14:tracePt t="56890" x="1012825" y="4019550"/>
          <p14:tracePt t="56892" x="1028700" y="4019550"/>
          <p14:tracePt t="56893" x="1036638" y="4019550"/>
          <p14:tracePt t="56895" x="1044575" y="4019550"/>
          <p14:tracePt t="56897" x="1060450" y="4019550"/>
          <p14:tracePt t="56900" x="1076325" y="4019550"/>
          <p14:tracePt t="56903" x="1092200" y="4019550"/>
          <p14:tracePt t="56905" x="1108075" y="4019550"/>
          <p14:tracePt t="56907" x="1116013" y="4027488"/>
          <p14:tracePt t="56909" x="1123950" y="4027488"/>
          <p14:tracePt t="56911" x="1139825" y="4027488"/>
          <p14:tracePt t="56913" x="1147763" y="4027488"/>
          <p14:tracePt t="56915" x="1155700" y="4027488"/>
          <p14:tracePt t="56917" x="1171575" y="4027488"/>
          <p14:tracePt t="56919" x="1187450" y="4027488"/>
          <p14:tracePt t="56922" x="1195388" y="4027488"/>
          <p14:tracePt t="56923" x="1203325" y="4035425"/>
          <p14:tracePt t="56925" x="1211263" y="4035425"/>
          <p14:tracePt t="56928" x="1219200" y="4035425"/>
          <p14:tracePt t="56929" x="1227138" y="4035425"/>
          <p14:tracePt t="56931" x="1243013" y="4035425"/>
          <p14:tracePt t="56933" x="1258888" y="4035425"/>
          <p14:tracePt t="56938" x="1266825" y="4035425"/>
          <p14:tracePt t="56939" x="1284288" y="4035425"/>
          <p14:tracePt t="56957" x="1347788" y="4043363"/>
          <p14:tracePt t="56957" x="1355725" y="4043363"/>
          <p14:tracePt t="56960" x="1363663" y="4043363"/>
          <p14:tracePt t="56962" x="1379538" y="4043363"/>
          <p14:tracePt t="56963" x="1379538" y="4051300"/>
          <p14:tracePt t="56965" x="1387475" y="4051300"/>
          <p14:tracePt t="56967" x="1403350" y="4051300"/>
          <p14:tracePt t="56969" x="1411288" y="4051300"/>
          <p14:tracePt t="56973" x="1427163" y="4051300"/>
          <p14:tracePt t="56976" x="1435100" y="4051300"/>
          <p14:tracePt t="56977" x="1443038" y="4051300"/>
          <p14:tracePt t="56979" x="1458913" y="4051300"/>
          <p14:tracePt t="56981" x="1466850" y="4051300"/>
          <p14:tracePt t="56983" x="1474788" y="4051300"/>
          <p14:tracePt t="56985" x="1482725" y="4051300"/>
          <p14:tracePt t="56988" x="1498600" y="4051300"/>
          <p14:tracePt t="56989" x="1506538" y="4051300"/>
          <p14:tracePt t="56991" x="1514475" y="4059238"/>
          <p14:tracePt t="56993" x="1530350" y="4059238"/>
          <p14:tracePt t="56995" x="1538288" y="4059238"/>
          <p14:tracePt t="56998" x="1554163" y="4059238"/>
          <p14:tracePt t="56999" x="1562100" y="4059238"/>
          <p14:tracePt t="57001" x="1577975" y="4067175"/>
          <p14:tracePt t="57003" x="1585913" y="4067175"/>
          <p14:tracePt t="57005" x="1593850" y="4067175"/>
          <p14:tracePt t="57007" x="1601788" y="4067175"/>
          <p14:tracePt t="57009" x="1625600" y="4067175"/>
          <p14:tracePt t="57011" x="1633538" y="4067175"/>
          <p14:tracePt t="57013" x="1651000" y="4067175"/>
          <p14:tracePt t="57015" x="1658938" y="4067175"/>
          <p14:tracePt t="57017" x="1674813" y="4067175"/>
          <p14:tracePt t="57019" x="1682750" y="4067175"/>
          <p14:tracePt t="57021" x="1698625" y="4067175"/>
          <p14:tracePt t="57023" x="1706563" y="4067175"/>
          <p14:tracePt t="57025" x="1722438" y="4067175"/>
          <p14:tracePt t="57028" x="1738313" y="4067175"/>
          <p14:tracePt t="57030" x="1754188" y="4067175"/>
          <p14:tracePt t="57032" x="1762125" y="4067175"/>
          <p14:tracePt t="57034" x="1778000" y="4067175"/>
          <p14:tracePt t="57036" x="1793875" y="4067175"/>
          <p14:tracePt t="57038" x="1809750" y="4067175"/>
          <p14:tracePt t="57040" x="1817688" y="4067175"/>
          <p14:tracePt t="57042" x="1833563" y="4075113"/>
          <p14:tracePt t="57044" x="1849438" y="4075113"/>
          <p14:tracePt t="57046" x="1865313" y="4075113"/>
          <p14:tracePt t="57048" x="1881188" y="4075113"/>
          <p14:tracePt t="57050" x="1905000" y="4075113"/>
          <p14:tracePt t="57052" x="1912938" y="4075113"/>
          <p14:tracePt t="57054" x="1928813" y="4075113"/>
          <p14:tracePt t="57056" x="1944688" y="4075113"/>
          <p14:tracePt t="57058" x="1960563" y="4075113"/>
          <p14:tracePt t="57060" x="1984375" y="4075113"/>
          <p14:tracePt t="57062" x="2008188" y="4075113"/>
          <p14:tracePt t="57064" x="2025650" y="4075113"/>
          <p14:tracePt t="57066" x="2049463" y="4075113"/>
          <p14:tracePt t="57068" x="2065338" y="4075113"/>
          <p14:tracePt t="57070" x="2089150" y="4075113"/>
          <p14:tracePt t="57074" x="2128838" y="4075113"/>
          <p14:tracePt t="57076" x="2152650" y="4075113"/>
          <p14:tracePt t="57078" x="2168525" y="4075113"/>
          <p14:tracePt t="57079" x="2192338" y="4075113"/>
          <p14:tracePt t="57081" x="2208213" y="4075113"/>
          <p14:tracePt t="57083" x="2232025" y="4075113"/>
          <p14:tracePt t="57087" x="2247900" y="4075113"/>
          <p14:tracePt t="57088" x="2271713" y="4075113"/>
          <p14:tracePt t="57089" x="2287588" y="4075113"/>
          <p14:tracePt t="57091" x="2311400" y="4075113"/>
          <p14:tracePt t="57093" x="2335213" y="4075113"/>
          <p14:tracePt t="57096" x="2351088" y="4075113"/>
          <p14:tracePt t="57098" x="2374900" y="4075113"/>
          <p14:tracePt t="57099" x="2392363" y="4075113"/>
          <p14:tracePt t="57101" x="2408238" y="4075113"/>
          <p14:tracePt t="57103" x="2432050" y="4075113"/>
          <p14:tracePt t="57105" x="2439988" y="4075113"/>
          <p14:tracePt t="57107" x="2455863" y="4075113"/>
          <p14:tracePt t="57109" x="2479675" y="4075113"/>
          <p14:tracePt t="57111" x="2495550" y="4075113"/>
          <p14:tracePt t="57113" x="2511425" y="4075113"/>
          <p14:tracePt t="57115" x="2527300" y="4075113"/>
          <p14:tracePt t="57117" x="2543175" y="4075113"/>
          <p14:tracePt t="57120" x="2551113" y="4075113"/>
          <p14:tracePt t="57122" x="2566988" y="4075113"/>
          <p14:tracePt t="57123" x="2582863" y="4075113"/>
          <p14:tracePt t="57125" x="2590800" y="4075113"/>
          <p14:tracePt t="57127" x="2606675" y="4075113"/>
          <p14:tracePt t="57129" x="2614613" y="4075113"/>
          <p14:tracePt t="57131" x="2630488" y="4075113"/>
          <p14:tracePt t="57133" x="2638425" y="4075113"/>
          <p14:tracePt t="57135" x="2646363" y="4075113"/>
          <p14:tracePt t="57138" x="2662238" y="4075113"/>
          <p14:tracePt t="57141" x="2670175" y="4075113"/>
          <p14:tracePt t="57143" x="2686050" y="4075113"/>
          <p14:tracePt t="57147" x="2693988" y="4075113"/>
          <p14:tracePt t="57149" x="2701925" y="4075113"/>
          <p14:tracePt t="57151" x="2709863" y="4075113"/>
          <p14:tracePt t="57153" x="2717800" y="4075113"/>
          <p14:tracePt t="57158" x="2725738" y="4075113"/>
          <p14:tracePt t="57159" x="2733675" y="4075113"/>
          <p14:tracePt t="57161" x="2741613" y="4075113"/>
          <p14:tracePt t="57163" x="2751138" y="4075113"/>
          <p14:tracePt t="57165" x="2759075" y="4075113"/>
          <p14:tracePt t="57167" x="2767013" y="4075113"/>
          <p14:tracePt t="57172" x="2782888" y="4075113"/>
          <p14:tracePt t="57175" x="2790825" y="4075113"/>
          <p14:tracePt t="57177" x="2798763" y="4075113"/>
          <p14:tracePt t="57182" x="2814638" y="4067175"/>
          <p14:tracePt t="57185" x="2822575" y="4067175"/>
          <p14:tracePt t="57188" x="2830513" y="4067175"/>
          <p14:tracePt t="57189" x="2838450" y="4067175"/>
          <p14:tracePt t="57191" x="2846388" y="4067175"/>
          <p14:tracePt t="57195" x="2862263" y="4059238"/>
          <p14:tracePt t="57199" x="2870200" y="4059238"/>
          <p14:tracePt t="57201" x="2878138" y="4059238"/>
          <p14:tracePt t="57203" x="2886075" y="4051300"/>
          <p14:tracePt t="57206" x="2894013" y="4051300"/>
          <p14:tracePt t="57207" x="2901950" y="4051300"/>
          <p14:tracePt t="57209" x="2909888" y="4051300"/>
          <p14:tracePt t="57211" x="2917825" y="4051300"/>
          <p14:tracePt t="57215" x="2925763" y="4051300"/>
          <p14:tracePt t="57217" x="2933700" y="4051300"/>
          <p14:tracePt t="57219" x="2941638" y="4051300"/>
          <p14:tracePt t="57223" x="2949575" y="4051300"/>
          <p14:tracePt t="57225" x="2957513" y="4051300"/>
          <p14:tracePt t="57231" x="2965450" y="4051300"/>
          <p14:tracePt t="57235" x="2973388" y="4051300"/>
          <p14:tracePt t="57241" x="2981325" y="4051300"/>
          <p14:tracePt t="57248" x="2989263" y="4051300"/>
          <p14:tracePt t="57252" x="2997200" y="4051300"/>
          <p14:tracePt t="57260" x="3005138" y="4051300"/>
          <p14:tracePt t="57268" x="3013075" y="4051300"/>
          <p14:tracePt t="57276" x="3021013" y="4051300"/>
          <p14:tracePt t="57280" x="3028950" y="4051300"/>
          <p14:tracePt t="57286" x="3036888" y="4051300"/>
          <p14:tracePt t="57295" x="3044825" y="4051300"/>
          <p14:tracePt t="57300" x="3052763" y="4051300"/>
          <p14:tracePt t="57304" x="3060700" y="4051300"/>
          <p14:tracePt t="57318" x="3068638" y="4043363"/>
          <p14:tracePt t="57350" x="3076575" y="4043363"/>
          <p14:tracePt t="57366" x="3076575" y="4035425"/>
          <p14:tracePt t="57370" x="3084513" y="4035425"/>
          <p14:tracePt t="57374" x="3092450" y="4035425"/>
          <p14:tracePt t="57386" x="3100388" y="4027488"/>
          <p14:tracePt t="57394" x="3109913" y="4027488"/>
          <p14:tracePt t="57396" x="3109913" y="4019550"/>
          <p14:tracePt t="57401" x="3117850" y="4019550"/>
          <p14:tracePt t="57403" x="3125788" y="4019550"/>
          <p14:tracePt t="57409" x="3133725" y="4019550"/>
          <p14:tracePt t="57417" x="3141663" y="4019550"/>
          <p14:tracePt t="57425" x="3141663" y="4011613"/>
          <p14:tracePt t="57432" x="3149600" y="4011613"/>
          <p14:tracePt t="57435" x="3157538" y="4011613"/>
          <p14:tracePt t="57451" x="3165475" y="4011613"/>
          <p14:tracePt t="57478" x="3173413" y="4011613"/>
          <p14:tracePt t="57486" x="3173413" y="4003675"/>
          <p14:tracePt t="57494" x="3181350" y="4003675"/>
          <p14:tracePt t="57513" x="3189288" y="4003675"/>
          <p14:tracePt t="57516" x="3189288" y="3995738"/>
          <p14:tracePt t="57532" x="3189288" y="3987800"/>
          <p14:tracePt t="57538" x="3197225" y="3987800"/>
          <p14:tracePt t="58164" x="3189288" y="3987800"/>
          <p14:tracePt t="58167" x="3189288" y="3995738"/>
          <p14:tracePt t="58176" x="3181350" y="3995738"/>
          <p14:tracePt t="58182" x="3181350" y="4003675"/>
          <p14:tracePt t="58188" x="3173413" y="4003675"/>
          <p14:tracePt t="58211" x="3165475" y="4011613"/>
          <p14:tracePt t="58260" x="3157538" y="4011613"/>
          <p14:tracePt t="58268" x="3149600" y="4011613"/>
          <p14:tracePt t="58272" x="3149600" y="4019550"/>
          <p14:tracePt t="58282" x="3149600" y="4027488"/>
          <p14:tracePt t="58291" x="3141663" y="4027488"/>
          <p14:tracePt t="58373" x="3141663" y="4035425"/>
          <p14:tracePt t="58394" x="3133725" y="4035425"/>
          <p14:tracePt t="59699" x="3125788" y="4035425"/>
          <p14:tracePt t="59714" x="3125788" y="4043363"/>
          <p14:tracePt t="59755" x="3117850" y="4043363"/>
          <p14:tracePt t="59867" x="3109913" y="4043363"/>
          <p14:tracePt t="59896" x="3100388" y="4043363"/>
          <p14:tracePt t="59912" x="3100388" y="4051300"/>
          <p14:tracePt t="59914" x="3092450" y="4051300"/>
          <p14:tracePt t="59922" x="3084513" y="4051300"/>
          <p14:tracePt t="59946" x="3076575" y="4051300"/>
          <p14:tracePt t="59969" x="3068638" y="4051300"/>
          <p14:tracePt t="59996" x="3060700" y="4051300"/>
          <p14:tracePt t="60006" x="3052763" y="4051300"/>
          <p14:tracePt t="60016" x="3044825" y="4051300"/>
          <p14:tracePt t="60032" x="3036888" y="4051300"/>
          <p14:tracePt t="60039" x="3028950" y="4051300"/>
          <p14:tracePt t="60044" x="3021013" y="4051300"/>
          <p14:tracePt t="60058" x="3013075" y="4051300"/>
          <p14:tracePt t="60068" x="3005138" y="4051300"/>
          <p14:tracePt t="60080" x="2997200" y="4051300"/>
          <p14:tracePt t="60084" x="2989263" y="4051300"/>
          <p14:tracePt t="60098" x="2981325" y="4051300"/>
          <p14:tracePt t="60110" x="2973388" y="4051300"/>
          <p14:tracePt t="60122" x="2965450" y="4051300"/>
          <p14:tracePt t="60134" x="2957513" y="4051300"/>
          <p14:tracePt t="60144" x="2949575" y="4051300"/>
          <p14:tracePt t="60154" x="2941638" y="4051300"/>
          <p14:tracePt t="60170" x="2933700" y="4051300"/>
          <p14:tracePt t="60172" x="2933700" y="4059238"/>
          <p14:tracePt t="60178" x="2925763" y="4059238"/>
          <p14:tracePt t="60184" x="2917825" y="4059238"/>
          <p14:tracePt t="60196" x="2909888" y="4059238"/>
          <p14:tracePt t="60208" x="2901950" y="4059238"/>
          <p14:tracePt t="60218" x="2894013" y="4059238"/>
          <p14:tracePt t="60224" x="2886075" y="4059238"/>
          <p14:tracePt t="60236" x="2878138" y="4059238"/>
          <p14:tracePt t="60246" x="2870200" y="4059238"/>
          <p14:tracePt t="60258" x="2862263" y="4059238"/>
          <p14:tracePt t="60262" x="2854325" y="4059238"/>
          <p14:tracePt t="60274" x="2846388" y="4059238"/>
          <p14:tracePt t="60284" x="2838450" y="4059238"/>
          <p14:tracePt t="60296" x="2830513" y="4059238"/>
          <p14:tracePt t="60300" x="2822575" y="4059238"/>
          <p14:tracePt t="60312" x="2814638" y="4059238"/>
          <p14:tracePt t="60324" x="2806700" y="4059238"/>
          <p14:tracePt t="60338" x="2798763" y="4059238"/>
          <p14:tracePt t="60342" x="2790825" y="4059238"/>
          <p14:tracePt t="60353" x="2782888" y="4059238"/>
          <p14:tracePt t="60367" x="2774950" y="4059238"/>
          <p14:tracePt t="60385" x="2767013" y="4059238"/>
          <p14:tracePt t="60398" x="2759075" y="4059238"/>
          <p14:tracePt t="60430" x="2751138" y="4059238"/>
          <p14:tracePt t="60496" x="2741613" y="4059238"/>
          <p14:tracePt t="60552" x="2733675" y="4059238"/>
          <p14:tracePt t="60616" x="2725738" y="4059238"/>
          <p14:tracePt t="60642" x="2717800" y="4059238"/>
          <p14:tracePt t="60692" x="2709863" y="4059238"/>
          <p14:tracePt t="60738" x="2701925" y="4059238"/>
          <p14:tracePt t="60793" x="2693988" y="4059238"/>
          <p14:tracePt t="60830" x="2686050" y="4059238"/>
          <p14:tracePt t="60910" x="2678113" y="4059238"/>
          <p14:tracePt t="60972" x="2670175" y="4059238"/>
          <p14:tracePt t="61816" x="2678113" y="4059238"/>
          <p14:tracePt t="61820" x="2678113" y="4051300"/>
          <p14:tracePt t="61822" x="2686050" y="4051300"/>
          <p14:tracePt t="61824" x="2693988" y="4051300"/>
          <p14:tracePt t="61830" x="2701925" y="4051300"/>
          <p14:tracePt t="61834" x="2709863" y="4043363"/>
          <p14:tracePt t="61838" x="2717800" y="4043363"/>
          <p14:tracePt t="61840" x="2725738" y="4043363"/>
          <p14:tracePt t="61842" x="2733675" y="4043363"/>
          <p14:tracePt t="61846" x="2741613" y="4043363"/>
          <p14:tracePt t="61848" x="2759075" y="4043363"/>
          <p14:tracePt t="61850" x="2759075" y="4035425"/>
          <p14:tracePt t="61852" x="2774950" y="4035425"/>
          <p14:tracePt t="61854" x="2782888" y="4035425"/>
          <p14:tracePt t="61856" x="2798763" y="4035425"/>
          <p14:tracePt t="61858" x="2806700" y="4035425"/>
          <p14:tracePt t="61860" x="2814638" y="4035425"/>
          <p14:tracePt t="61862" x="2830513" y="4035425"/>
          <p14:tracePt t="61864" x="2838450" y="4035425"/>
          <p14:tracePt t="61866" x="2846388" y="4035425"/>
          <p14:tracePt t="61868" x="2870200" y="4027488"/>
          <p14:tracePt t="61870" x="2878138" y="4027488"/>
          <p14:tracePt t="61872" x="2886075" y="4027488"/>
          <p14:tracePt t="61874" x="2901950" y="4027488"/>
          <p14:tracePt t="61876" x="2917825" y="4019550"/>
          <p14:tracePt t="61878" x="2925763" y="4019550"/>
          <p14:tracePt t="61880" x="2941638" y="4019550"/>
          <p14:tracePt t="61882" x="2957513" y="4011613"/>
          <p14:tracePt t="61884" x="2973388" y="4011613"/>
          <p14:tracePt t="61887" x="2981325" y="4011613"/>
          <p14:tracePt t="61889" x="2997200" y="4011613"/>
          <p14:tracePt t="61892" x="3021013" y="4011613"/>
          <p14:tracePt t="61893" x="3036888" y="4011613"/>
          <p14:tracePt t="61895" x="3044825" y="4011613"/>
          <p14:tracePt t="61897" x="3052763" y="4011613"/>
          <p14:tracePt t="61899" x="3068638" y="4011613"/>
          <p14:tracePt t="61901" x="3076575" y="4011613"/>
          <p14:tracePt t="61904" x="3084513" y="4011613"/>
          <p14:tracePt t="61906" x="3092450" y="4011613"/>
          <p14:tracePt t="61908" x="3100388" y="4003675"/>
          <p14:tracePt t="61909" x="3109913" y="4003675"/>
          <p14:tracePt t="61911" x="3117850" y="4003675"/>
          <p14:tracePt t="61913" x="3125788" y="4003675"/>
          <p14:tracePt t="61915" x="3133725" y="4003675"/>
          <p14:tracePt t="61917" x="3141663" y="3995738"/>
          <p14:tracePt t="61919" x="3149600" y="3995738"/>
          <p14:tracePt t="61921" x="3157538" y="3995738"/>
          <p14:tracePt t="61925" x="3165475" y="3995738"/>
          <p14:tracePt t="61930" x="3173413" y="3995738"/>
          <p14:tracePt t="61931" x="3181350" y="3995738"/>
          <p14:tracePt t="61935" x="3189288" y="3995738"/>
          <p14:tracePt t="61938" x="3189288" y="3987800"/>
          <p14:tracePt t="61939" x="3197225" y="3987800"/>
          <p14:tracePt t="61958" x="3228975" y="3979863"/>
          <p14:tracePt t="61961" x="3236913" y="3979863"/>
          <p14:tracePt t="61967" x="3244850" y="3971925"/>
          <p14:tracePt t="61971" x="3252788" y="3971925"/>
          <p14:tracePt t="61973" x="3252788" y="3963988"/>
          <p14:tracePt t="61976" x="3260725" y="3963988"/>
          <p14:tracePt t="61979" x="3268663" y="3963988"/>
          <p14:tracePt t="61983" x="3276600" y="3963988"/>
          <p14:tracePt t="61985" x="3276600" y="3956050"/>
          <p14:tracePt t="61988" x="3284538" y="3956050"/>
          <p14:tracePt t="61991" x="3292475" y="3956050"/>
          <p14:tracePt t="61994" x="3292475" y="3948113"/>
          <p14:tracePt t="61996" x="3300413" y="3948113"/>
          <p14:tracePt t="61997" x="3308350" y="3948113"/>
          <p14:tracePt t="62001" x="3316288" y="3948113"/>
          <p14:tracePt t="62003" x="3316288" y="3938588"/>
          <p14:tracePt t="62006" x="3324225" y="3938588"/>
          <p14:tracePt t="62007" x="3332163" y="3930650"/>
          <p14:tracePt t="62009" x="3340100" y="3930650"/>
          <p14:tracePt t="62013" x="3348038" y="3930650"/>
          <p14:tracePt t="62015" x="3355975" y="3922713"/>
          <p14:tracePt t="62019" x="3363913" y="3922713"/>
          <p14:tracePt t="62023" x="3371850" y="3922713"/>
          <p14:tracePt t="62025" x="3371850" y="3914775"/>
          <p14:tracePt t="62028" x="3387725" y="3914775"/>
          <p14:tracePt t="62031" x="3395663" y="3914775"/>
          <p14:tracePt t="62036" x="3411538" y="3914775"/>
          <p14:tracePt t="62039" x="3411538" y="3906838"/>
          <p14:tracePt t="62040" x="3419475" y="3906838"/>
          <p14:tracePt t="62043" x="3427413" y="3898900"/>
          <p14:tracePt t="62045" x="3435350" y="3898900"/>
          <p14:tracePt t="62048" x="3443288" y="3898900"/>
          <p14:tracePt t="62051" x="3451225" y="3898900"/>
          <p14:tracePt t="62056" x="3459163" y="3890963"/>
          <p14:tracePt t="62059" x="3467100" y="3890963"/>
          <p14:tracePt t="62061" x="3476625" y="3890963"/>
          <p14:tracePt t="62065" x="3484563" y="3890963"/>
          <p14:tracePt t="62067" x="3492500" y="3890963"/>
          <p14:tracePt t="62069" x="3492500" y="3883025"/>
          <p14:tracePt t="62073" x="3500438" y="3883025"/>
          <p14:tracePt t="62075" x="3508375" y="3883025"/>
          <p14:tracePt t="62079" x="3516313" y="3883025"/>
          <p14:tracePt t="62082" x="3524250" y="3883025"/>
          <p14:tracePt t="62083" x="3532188" y="3875088"/>
          <p14:tracePt t="62085" x="3540125" y="3875088"/>
          <p14:tracePt t="62089" x="3556000" y="3867150"/>
          <p14:tracePt t="62091" x="3563938" y="3867150"/>
          <p14:tracePt t="62093" x="3571875" y="3867150"/>
          <p14:tracePt t="62095" x="3579813" y="3867150"/>
          <p14:tracePt t="62097" x="3587750" y="3867150"/>
          <p14:tracePt t="62099" x="3603625" y="3867150"/>
          <p14:tracePt t="62102" x="3611563" y="3867150"/>
          <p14:tracePt t="62103" x="3627438" y="3859213"/>
          <p14:tracePt t="62107" x="3635375" y="3859213"/>
          <p14:tracePt t="62107" x="3643313" y="3859213"/>
          <p14:tracePt t="62109" x="3659188" y="3851275"/>
          <p14:tracePt t="62111" x="3683000" y="3851275"/>
          <p14:tracePt t="62113" x="3690938" y="3851275"/>
          <p14:tracePt t="62115" x="3706813" y="3851275"/>
          <p14:tracePt t="62117" x="3714750" y="3851275"/>
          <p14:tracePt t="62119" x="3738563" y="3851275"/>
          <p14:tracePt t="62122" x="3754438" y="3843338"/>
          <p14:tracePt t="62126" x="3770313" y="3843338"/>
          <p14:tracePt t="62127" x="3778250" y="3843338"/>
          <p14:tracePt t="62130" x="3794125" y="3835400"/>
          <p14:tracePt t="62131" x="3810000" y="3835400"/>
          <p14:tracePt t="62133" x="3817938" y="3835400"/>
          <p14:tracePt t="62135" x="3833813" y="3835400"/>
          <p14:tracePt t="62140" x="3843338" y="3827463"/>
          <p14:tracePt t="62142" x="3851275" y="3827463"/>
          <p14:tracePt t="62143" x="3859213" y="3827463"/>
          <p14:tracePt t="62145" x="3867150" y="3827463"/>
          <p14:tracePt t="62147" x="3867150" y="3819525"/>
          <p14:tracePt t="62149" x="3875088" y="3819525"/>
          <p14:tracePt t="62151" x="3883025" y="3819525"/>
          <p14:tracePt t="62157" x="3890963" y="3819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410" name="Text Placeholder 1">
                <a:extLst>
                  <a:ext uri="{FF2B5EF4-FFF2-40B4-BE49-F238E27FC236}">
                    <a16:creationId xmlns:a16="http://schemas.microsoft.com/office/drawing/2014/main" id="{724C1F26-7A6F-4CE0-8600-D1032E6015A4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 bwMode="auto">
              <a:xfrm>
                <a:off x="609600" y="1885543"/>
                <a:ext cx="8315325" cy="3612708"/>
              </a:xfrm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pPr indent="0">
                  <a:spcBef>
                    <a:spcPct val="0"/>
                  </a:spcBef>
                  <a:spcAft>
                    <a:spcPts val="1200"/>
                  </a:spcAft>
                  <a:buNone/>
                  <a:defRPr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What we achieved in the previous slide:</a:t>
                </a:r>
              </a:p>
              <a:p>
                <a:pPr indent="0">
                  <a:spcBef>
                    <a:spcPct val="0"/>
                  </a:spcBef>
                  <a:spcAft>
                    <a:spcPts val="1200"/>
                  </a:spcAft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b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b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ea typeface="ＭＳ Ｐゴシック" panose="020B0600070205080204" pitchFamily="34" charset="-128"/>
                </a:endParaRPr>
              </a:p>
              <a:p>
                <a:pPr marL="731520" indent="-182880">
                  <a:spcBef>
                    <a:spcPct val="0"/>
                  </a:spcBef>
                  <a:defRPr/>
                </a:pPr>
                <a:r>
                  <a:rPr lang="en-US" altLang="en-US" sz="1800" b="0" dirty="0">
                    <a:ea typeface="ＭＳ Ｐゴシック" panose="020B0600070205080204" pitchFamily="34" charset="-128"/>
                  </a:rPr>
                  <a:t>It </a:t>
                </a:r>
                <a:r>
                  <a:rPr lang="en-US" altLang="zh-CN" sz="1800" b="0" dirty="0">
                    <a:ea typeface="ＭＳ Ｐゴシック" panose="020B0600070205080204" pitchFamily="34" charset="-128"/>
                  </a:rPr>
                  <a:t>does not ensure balance of factors other than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US" altLang="en-US" sz="1800" b="0" dirty="0">
                  <a:ea typeface="ＭＳ Ｐゴシック" panose="020B0600070205080204" pitchFamily="34" charset="-128"/>
                </a:endParaRPr>
              </a:p>
              <a:p>
                <a:pPr marL="1360170" lvl="1" indent="-182880">
                  <a:spcBef>
                    <a:spcPct val="0"/>
                  </a:spcBef>
                  <a:defRPr/>
                </a:pPr>
                <a:r>
                  <a:rPr lang="en-US" altLang="en-US" sz="1600" dirty="0">
                    <a:ea typeface="ＭＳ Ｐゴシック" panose="020B0600070205080204" pitchFamily="34" charset="-128"/>
                  </a:rPr>
                  <a:t>Assumption: no unobserved critical factors; </a:t>
                </a:r>
                <a:r>
                  <a:rPr lang="en-US" altLang="en-US" sz="1600" dirty="0" err="1">
                    <a:ea typeface="ＭＳ Ｐゴシック" panose="020B0600070205080204" pitchFamily="34" charset="-128"/>
                  </a:rPr>
                  <a:t>unconfoundedness</a:t>
                </a:r>
                <a:r>
                  <a:rPr lang="en-US" altLang="en-US" sz="1600" dirty="0">
                    <a:ea typeface="ＭＳ Ｐゴシック" panose="020B0600070205080204" pitchFamily="34" charset="-128"/>
                  </a:rPr>
                  <a:t>.</a:t>
                </a:r>
              </a:p>
              <a:p>
                <a:pPr marL="1360170" lvl="1" indent="-182880">
                  <a:spcBef>
                    <a:spcPct val="0"/>
                  </a:spcBef>
                  <a:defRPr/>
                </a:pPr>
                <a:r>
                  <a:rPr lang="en-US" altLang="en-US" sz="1600" dirty="0">
                    <a:ea typeface="ＭＳ Ｐゴシック" panose="020B0600070205080204" pitchFamily="34" charset="-128"/>
                  </a:rPr>
                  <a:t>Outcome is conditionally independent of participation status given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US" altLang="en-US" sz="1600" dirty="0">
                  <a:ea typeface="ＭＳ Ｐゴシック" panose="020B0600070205080204" pitchFamily="34" charset="-128"/>
                </a:endParaRPr>
              </a:p>
              <a:p>
                <a:pPr marL="1177290" lvl="1" indent="0">
                  <a:spcBef>
                    <a:spcPct val="0"/>
                  </a:spcBef>
                  <a:buNone/>
                  <a:defRPr/>
                </a:pPr>
                <a:endParaRPr lang="en-US" altLang="en-US" sz="1600" i="1" dirty="0">
                  <a:latin typeface="Cambria Math" panose="02040503050406030204" pitchFamily="18" charset="0"/>
                  <a:ea typeface="ＭＳ Ｐゴシック" panose="020B0600070205080204" pitchFamily="34" charset="-128"/>
                </a:endParaRPr>
              </a:p>
              <a:p>
                <a:pPr marL="1177290" lvl="1" indent="0">
                  <a:spcBef>
                    <a:spcPct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1800"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1800" i="1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1800" i="1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Y</m:t>
                              </m:r>
                            </m:e>
                            <m:sup>
                              <m: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altLang="en-US" sz="1800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sz="1800" i="1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Y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en-US" sz="1800" i="1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800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en-US" sz="1800"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altLang="en-US" sz="1800" i="1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1800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E</m:t>
                          </m:r>
                        </m:e>
                        <m:sub>
                          <m:r>
                            <a:rPr lang="en-US" altLang="en-US" sz="1800" b="1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𝐂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altLang="en-US" sz="1800" i="1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1800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1800" i="1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en-US" sz="1800" i="1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1800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Y</m:t>
                                  </m:r>
                                </m:e>
                                <m:sup>
                                  <m:r>
                                    <a:rPr lang="en-US" altLang="en-US" sz="1800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en-US" sz="1800" i="1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1800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Y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en-US" sz="1800" i="1"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1800"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|</m:t>
                              </m:r>
                              <m:r>
                                <a:rPr lang="en-US" altLang="en-US" sz="1800" b="1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𝐂</m:t>
                              </m:r>
                            </m:e>
                          </m:d>
                        </m:e>
                      </m:d>
                      <m:r>
                        <a:rPr lang="en-US" altLang="zh-CN" sz="1800"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altLang="en-US" sz="1800" i="1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1800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E</m:t>
                          </m:r>
                        </m:e>
                        <m:sub>
                          <m:r>
                            <a:rPr lang="en-US" altLang="en-US" sz="1800" b="1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𝐂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altLang="en-US" sz="1800" i="1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1800"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1800" i="1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en-US" sz="1800" i="1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1800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Y</m:t>
                                  </m:r>
                                </m:e>
                                <m:sup>
                                  <m:r>
                                    <a:rPr lang="en-US" altLang="en-US" sz="1800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en-US" sz="1800" i="1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1800"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Y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en-US" sz="1800" i="1"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1800"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P</m:t>
                              </m:r>
                              <m:r>
                                <a:rPr lang="en-US" altLang="en-US" sz="1800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,</m:t>
                              </m:r>
                              <m:r>
                                <a:rPr lang="en-US" altLang="en-US" sz="1800" b="1"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𝐂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1600" dirty="0">
                  <a:ea typeface="ＭＳ Ｐゴシック" panose="020B0600070205080204" pitchFamily="34" charset="-128"/>
                </a:endParaRPr>
              </a:p>
              <a:p>
                <a:pPr marL="731520" indent="-182880">
                  <a:spcBef>
                    <a:spcPts val="1200"/>
                  </a:spcBef>
                  <a:defRPr/>
                </a:pPr>
                <a:r>
                  <a:rPr lang="en-US" altLang="en-US" sz="1800" b="0" dirty="0">
                    <a:ea typeface="ＭＳ Ｐゴシック" panose="020B0600070205080204" pitchFamily="34" charset="-128"/>
                  </a:rPr>
                  <a:t>It is useful only when source of selection bias is clearly defined</a:t>
                </a:r>
              </a:p>
            </p:txBody>
          </p:sp>
        </mc:Choice>
        <mc:Fallback xmlns="">
          <p:sp>
            <p:nvSpPr>
              <p:cNvPr id="17410" name="Text Placeholder 1">
                <a:extLst>
                  <a:ext uri="{FF2B5EF4-FFF2-40B4-BE49-F238E27FC236}">
                    <a16:creationId xmlns:a16="http://schemas.microsoft.com/office/drawing/2014/main" id="{724C1F26-7A6F-4CE0-8600-D1032E6015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 bwMode="auto">
              <a:xfrm>
                <a:off x="609600" y="1885543"/>
                <a:ext cx="8315325" cy="3612708"/>
              </a:xfrm>
              <a:blipFill>
                <a:blip r:embed="rId5"/>
                <a:stretch>
                  <a:fillRect l="-2199" t="-2361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1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591072" y="1116274"/>
            <a:ext cx="312578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Limitation of Current Methods</a:t>
            </a:r>
          </a:p>
        </p:txBody>
      </p:sp>
      <p:sp>
        <p:nvSpPr>
          <p:cNvPr id="17412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B057ED-C7A9-47DE-B398-B87EB1190959}" type="slidenum">
              <a:rPr lang="en-US" altLang="en-US" smtClean="0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486373" y="6012194"/>
            <a:ext cx="823118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700" dirty="0" err="1"/>
              <a:t>O’Muircheartaigh</a:t>
            </a:r>
            <a:r>
              <a:rPr lang="en-GB" altLang="en-US" sz="700" dirty="0"/>
              <a:t> et al. Generalizing from unrepresentative experiments: a stratified propensity score approach. Journal of the Royal Statistical Society: Series C (Applied Statistics), 63(2):195–210, 2014.</a:t>
            </a:r>
            <a:endParaRPr lang="en-US" altLang="en-US" sz="700" dirty="0"/>
          </a:p>
        </p:txBody>
      </p:sp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AF5D194B-45D9-4362-B823-88992033AE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389832A3-093A-4670-B0BA-D56956AB6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7"/>
    </mc:Choice>
    <mc:Fallback xmlns="">
      <p:transition spd="slow" advTm="32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2" x="3890963" y="3827463"/>
          <p14:tracePt t="686" x="3883025" y="3835400"/>
          <p14:tracePt t="690" x="3875088" y="3835400"/>
          <p14:tracePt t="696" x="3875088" y="3843338"/>
          <p14:tracePt t="698" x="3867150" y="3843338"/>
          <p14:tracePt t="704" x="3867150" y="3851275"/>
          <p14:tracePt t="706" x="3859213" y="3851275"/>
          <p14:tracePt t="710" x="3851275" y="3851275"/>
          <p14:tracePt t="712" x="3843338" y="3859213"/>
          <p14:tracePt t="716" x="3833813" y="3867150"/>
          <p14:tracePt t="718" x="3825875" y="3867150"/>
          <p14:tracePt t="720" x="3817938" y="3867150"/>
          <p14:tracePt t="724" x="3810000" y="3867150"/>
          <p14:tracePt t="726" x="3802063" y="3867150"/>
          <p14:tracePt t="728" x="3794125" y="3867150"/>
          <p14:tracePt t="730" x="3786188" y="3867150"/>
          <p14:tracePt t="732" x="3778250" y="3867150"/>
          <p14:tracePt t="734" x="3770313" y="3867150"/>
          <p14:tracePt t="736" x="3762375" y="3867150"/>
          <p14:tracePt t="738" x="3746500" y="3867150"/>
          <p14:tracePt t="740" x="3738563" y="3867150"/>
          <p14:tracePt t="742" x="3722688" y="3859213"/>
          <p14:tracePt t="744" x="3706813" y="3859213"/>
          <p14:tracePt t="746" x="3698875" y="3859213"/>
          <p14:tracePt t="748" x="3690938" y="3851275"/>
          <p14:tracePt t="750" x="3667125" y="3835400"/>
          <p14:tracePt t="752" x="3651250" y="3835400"/>
          <p14:tracePt t="754" x="3635375" y="3827463"/>
          <p14:tracePt t="756" x="3627438" y="3811588"/>
          <p14:tracePt t="758" x="3603625" y="3803650"/>
          <p14:tracePt t="760" x="3579813" y="3787775"/>
          <p14:tracePt t="762" x="3563938" y="3779838"/>
          <p14:tracePt t="764" x="3548063" y="3763963"/>
          <p14:tracePt t="766" x="3524250" y="3748088"/>
          <p14:tracePt t="769" x="3500438" y="3732213"/>
          <p14:tracePt t="770" x="3484563" y="3716338"/>
          <p14:tracePt t="772" x="3467100" y="3700463"/>
          <p14:tracePt t="774" x="3435350" y="3676650"/>
          <p14:tracePt t="776" x="3419475" y="3660775"/>
          <p14:tracePt t="778" x="3387725" y="3629025"/>
          <p14:tracePt t="780" x="3371850" y="3605213"/>
          <p14:tracePt t="782" x="3340100" y="3579813"/>
          <p14:tracePt t="784" x="3308350" y="3556000"/>
          <p14:tracePt t="786" x="3284538" y="3524250"/>
          <p14:tracePt t="789" x="3252788" y="3492500"/>
          <p14:tracePt t="790" x="3213100" y="3460750"/>
          <p14:tracePt t="792" x="3189288" y="3436938"/>
          <p14:tracePt t="794" x="3149600" y="3397250"/>
          <p14:tracePt t="796" x="3117850" y="3365500"/>
          <p14:tracePt t="798" x="3076575" y="3333750"/>
          <p14:tracePt t="800" x="3044825" y="3302000"/>
          <p14:tracePt t="802" x="3013075" y="3270250"/>
          <p14:tracePt t="805" x="2973388" y="3228975"/>
          <p14:tracePt t="806" x="2917825" y="3189288"/>
          <p14:tracePt t="808" x="2878138" y="3157538"/>
          <p14:tracePt t="810" x="2830513" y="3117850"/>
          <p14:tracePt t="812" x="2782888" y="3078163"/>
          <p14:tracePt t="814" x="2725738" y="3038475"/>
          <p14:tracePt t="816" x="2670175" y="2990850"/>
          <p14:tracePt t="818" x="2614613" y="2943225"/>
          <p14:tracePt t="820" x="2551113" y="2901950"/>
          <p14:tracePt t="822" x="2495550" y="2862263"/>
          <p14:tracePt t="824" x="2424113" y="2814638"/>
          <p14:tracePt t="826" x="2359025" y="2774950"/>
          <p14:tracePt t="828" x="2295525" y="2735263"/>
          <p14:tracePt t="830" x="2232025" y="2687638"/>
          <p14:tracePt t="832" x="2160588" y="2647950"/>
          <p14:tracePt t="834" x="2097088" y="2616200"/>
          <p14:tracePt t="836" x="2025650" y="2566988"/>
          <p14:tracePt t="838" x="1944688" y="2527300"/>
          <p14:tracePt t="840" x="1881188" y="2487613"/>
          <p14:tracePt t="842" x="1809750" y="2455863"/>
          <p14:tracePt t="844" x="1746250" y="2416175"/>
          <p14:tracePt t="846" x="1674813" y="2384425"/>
          <p14:tracePt t="848" x="1617663" y="2360613"/>
          <p14:tracePt t="850" x="1562100" y="2320925"/>
          <p14:tracePt t="852" x="1514475" y="2297113"/>
          <p14:tracePt t="856" x="1411288" y="2249488"/>
          <p14:tracePt t="858" x="1371600" y="2233613"/>
          <p14:tracePt t="860" x="1323975" y="2216150"/>
          <p14:tracePt t="862" x="1292225" y="2192338"/>
          <p14:tracePt t="864" x="1258888" y="2176463"/>
          <p14:tracePt t="866" x="1227138" y="2152650"/>
          <p14:tracePt t="868" x="1203325" y="2152650"/>
          <p14:tracePt t="870" x="1179513" y="2136775"/>
          <p14:tracePt t="872" x="1163638" y="2128838"/>
          <p14:tracePt t="887" x="1076325" y="2057400"/>
          <p14:tracePt t="889" x="1060450" y="2049463"/>
          <p14:tracePt t="890" x="1060450" y="2041525"/>
          <p14:tracePt t="892" x="1044575" y="2033588"/>
          <p14:tracePt t="894" x="1036638" y="2017713"/>
          <p14:tracePt t="896" x="1028700" y="2017713"/>
          <p14:tracePt t="898" x="1020763" y="2001838"/>
          <p14:tracePt t="900" x="1012825" y="2001838"/>
          <p14:tracePt t="902" x="1004888" y="1993900"/>
          <p14:tracePt t="904" x="996950" y="1978025"/>
          <p14:tracePt t="906" x="989013" y="1970088"/>
          <p14:tracePt t="908" x="973138" y="1954213"/>
          <p14:tracePt t="910" x="957263" y="1946275"/>
          <p14:tracePt t="913" x="941388" y="1930400"/>
          <p14:tracePt t="914" x="933450" y="1922463"/>
          <p14:tracePt t="916" x="917575" y="1906588"/>
          <p14:tracePt t="918" x="892175" y="1890713"/>
          <p14:tracePt t="920" x="876300" y="1881188"/>
          <p14:tracePt t="922" x="860425" y="1857375"/>
          <p14:tracePt t="924" x="836613" y="1849438"/>
          <p14:tracePt t="926" x="812800" y="1825625"/>
          <p14:tracePt t="928" x="788988" y="1817688"/>
          <p14:tracePt t="930" x="757238" y="1793875"/>
          <p14:tracePt t="932" x="733425" y="1770063"/>
          <p14:tracePt t="934" x="701675" y="1762125"/>
          <p14:tracePt t="936" x="677863" y="1738313"/>
          <p14:tracePt t="939" x="646113" y="1722438"/>
          <p14:tracePt t="940" x="614363" y="1698625"/>
          <p14:tracePt t="942" x="582613" y="1674813"/>
          <p14:tracePt t="944" x="550863" y="1651000"/>
          <p14:tracePt t="946" x="509588" y="1635125"/>
          <p14:tracePt t="948" x="485775" y="1611313"/>
          <p14:tracePt t="950" x="446088" y="1595438"/>
          <p14:tracePt t="952" x="406400" y="1571625"/>
          <p14:tracePt t="955" x="382588" y="1563688"/>
          <p14:tracePt t="956" x="342900" y="1538288"/>
          <p14:tracePt t="958" x="319088" y="1522413"/>
          <p14:tracePt t="960" x="271463" y="1498600"/>
          <p14:tracePt t="962" x="231775" y="1482725"/>
          <p14:tracePt t="964" x="215900" y="1466850"/>
          <p14:tracePt t="966" x="184150" y="1450975"/>
          <p14:tracePt t="968" x="158750" y="1443038"/>
          <p14:tracePt t="970" x="119063" y="1419225"/>
          <p14:tracePt t="972" x="95250" y="1403350"/>
          <p14:tracePt t="974" x="55563" y="1387475"/>
          <p14:tracePt t="976" x="31750" y="1379538"/>
          <p14:tracePt t="1808" x="174625" y="741363"/>
          <p14:tracePt t="1810" x="263525" y="781050"/>
          <p14:tracePt t="1813" x="350838" y="820738"/>
          <p14:tracePt t="1815" x="438150" y="862013"/>
          <p14:tracePt t="1817" x="533400" y="917575"/>
          <p14:tracePt t="1819" x="606425" y="949325"/>
          <p14:tracePt t="1820" x="685800" y="996950"/>
          <p14:tracePt t="1824" x="860425" y="1076325"/>
          <p14:tracePt t="1826" x="925513" y="1108075"/>
          <p14:tracePt t="1828" x="1012825" y="1139825"/>
          <p14:tracePt t="1830" x="1092200" y="1187450"/>
          <p14:tracePt t="1833" x="1179513" y="1220788"/>
          <p14:tracePt t="1834" x="1266825" y="1268413"/>
          <p14:tracePt t="1836" x="1347788" y="1300163"/>
          <p14:tracePt t="1838" x="1427163" y="1347788"/>
          <p14:tracePt t="1840" x="1506538" y="1379538"/>
          <p14:tracePt t="1843" x="1585913" y="1419225"/>
          <p14:tracePt t="1844" x="1658938" y="1458913"/>
          <p14:tracePt t="1846" x="1738313" y="1490663"/>
          <p14:tracePt t="1848" x="1817688" y="1522413"/>
          <p14:tracePt t="1850" x="1897063" y="1563688"/>
          <p14:tracePt t="1854" x="2033588" y="1635125"/>
          <p14:tracePt t="1856" x="2112963" y="1674813"/>
          <p14:tracePt t="1858" x="2176463" y="1706563"/>
          <p14:tracePt t="1862" x="2247900" y="1738313"/>
          <p14:tracePt t="1863" x="2319338" y="1778000"/>
          <p14:tracePt t="1864" x="2392363" y="1809750"/>
          <p14:tracePt t="1866" x="2455863" y="1841500"/>
          <p14:tracePt t="1868" x="2527300" y="1873250"/>
          <p14:tracePt t="1871" x="2606675" y="1914525"/>
          <p14:tracePt t="1873" x="2670175" y="1946275"/>
          <p14:tracePt t="1874" x="2741613" y="1978025"/>
          <p14:tracePt t="1876" x="2806700" y="2001838"/>
          <p14:tracePt t="1878" x="2870200" y="2041525"/>
          <p14:tracePt t="1881" x="2941638" y="2073275"/>
          <p14:tracePt t="1883" x="3005138" y="2105025"/>
          <p14:tracePt t="1884" x="3052763" y="2128838"/>
          <p14:tracePt t="1886" x="3109913" y="2152650"/>
          <p14:tracePt t="1889" x="3173413" y="2184400"/>
          <p14:tracePt t="1891" x="3228975" y="2216150"/>
          <p14:tracePt t="1893" x="3284538" y="2241550"/>
          <p14:tracePt t="1894" x="3340100" y="2281238"/>
          <p14:tracePt t="1896" x="3387725" y="2305050"/>
          <p14:tracePt t="1898" x="3443288" y="2328863"/>
          <p14:tracePt t="1901" x="3492500" y="2360613"/>
          <p14:tracePt t="1902" x="3556000" y="2384425"/>
          <p14:tracePt t="1904" x="3595688" y="2408238"/>
          <p14:tracePt t="1906" x="3659188" y="2432050"/>
          <p14:tracePt t="1908" x="3706813" y="2455863"/>
          <p14:tracePt t="1911" x="3746500" y="2479675"/>
          <p14:tracePt t="1913" x="3794125" y="2503488"/>
          <p14:tracePt t="1914" x="3843338" y="2519363"/>
          <p14:tracePt t="1917" x="3890963" y="2543175"/>
          <p14:tracePt t="1919" x="3938588" y="2566988"/>
          <p14:tracePt t="1921" x="3986213" y="2592388"/>
          <p14:tracePt t="1922" x="4033838" y="2616200"/>
          <p14:tracePt t="1924" x="4089400" y="2640013"/>
          <p14:tracePt t="1927" x="4137025" y="2663825"/>
          <p14:tracePt t="1930" x="4192588" y="2687638"/>
          <p14:tracePt t="1931" x="4241800" y="2711450"/>
          <p14:tracePt t="1932" x="4289425" y="2727325"/>
          <p14:tracePt t="1934" x="4337050" y="2751138"/>
          <p14:tracePt t="1936" x="4392613" y="2774950"/>
          <p14:tracePt t="1939" x="4448175" y="2798763"/>
          <p14:tracePt t="1941" x="4495800" y="2830513"/>
          <p14:tracePt t="1943" x="4551363" y="2846388"/>
          <p14:tracePt t="1944" x="4608513" y="2870200"/>
          <p14:tracePt t="1946" x="4656138" y="2894013"/>
          <p14:tracePt t="1949" x="4711700" y="2919413"/>
          <p14:tracePt t="1950" x="4767263" y="2943225"/>
          <p14:tracePt t="1952" x="4814888" y="2967038"/>
          <p14:tracePt t="1955" x="4870450" y="2990850"/>
          <p14:tracePt t="1957" x="4918075" y="3014663"/>
          <p14:tracePt t="1960" x="4975225" y="3030538"/>
          <p14:tracePt t="1961" x="5022850" y="3054350"/>
          <p14:tracePt t="1963" x="5078413" y="3078163"/>
          <p14:tracePt t="1965" x="5126038" y="3094038"/>
          <p14:tracePt t="1967" x="5181600" y="3117850"/>
          <p14:tracePt t="1969" x="5229225" y="3141663"/>
          <p14:tracePt t="1971" x="5284788" y="3157538"/>
          <p14:tracePt t="1972" x="5334000" y="3181350"/>
          <p14:tracePt t="1974" x="5381625" y="3197225"/>
          <p14:tracePt t="1977" x="5421313" y="3213100"/>
          <p14:tracePt t="1980" x="5468938" y="3236913"/>
          <p14:tracePt t="1981" x="5516563" y="3252788"/>
          <p14:tracePt t="1982" x="5564188" y="3270250"/>
          <p14:tracePt t="1985" x="5595938" y="3286125"/>
          <p14:tracePt t="1987" x="5659438" y="3309938"/>
          <p14:tracePt t="1989" x="5684838" y="3317875"/>
          <p14:tracePt t="1991" x="5724525" y="3325813"/>
          <p14:tracePt t="1993" x="5756275" y="3333750"/>
          <p14:tracePt t="1997" x="5827713" y="3365500"/>
          <p14:tracePt t="1999" x="5851525" y="3373438"/>
          <p14:tracePt t="2001" x="5883275" y="3381375"/>
          <p14:tracePt t="2002" x="5907088" y="3389313"/>
          <p14:tracePt t="2004" x="5930900" y="3397250"/>
          <p14:tracePt t="2007" x="5954713" y="3405188"/>
          <p14:tracePt t="2009" x="5978525" y="3405188"/>
          <p14:tracePt t="2011" x="5994400" y="3421063"/>
          <p14:tracePt t="2013" x="6010275" y="3429000"/>
          <p14:tracePt t="2016" x="6026150" y="3429000"/>
          <p14:tracePt t="2017" x="6051550" y="3436938"/>
          <p14:tracePt t="2019" x="6067425" y="3444875"/>
          <p14:tracePt t="2021" x="6083300" y="3452813"/>
          <p14:tracePt t="2023" x="6091238" y="3452813"/>
          <p14:tracePt t="2025" x="6107113" y="3460750"/>
          <p14:tracePt t="2027" x="6130925" y="3468688"/>
          <p14:tracePt t="2029" x="6138863" y="3476625"/>
          <p14:tracePt t="2031" x="6154738" y="3484563"/>
          <p14:tracePt t="2033" x="6170613" y="3492500"/>
          <p14:tracePt t="2035" x="6186488" y="3492500"/>
          <p14:tracePt t="2037" x="6202363" y="3508375"/>
          <p14:tracePt t="2041" x="6234113" y="3516313"/>
          <p14:tracePt t="2043" x="6242050" y="3524250"/>
          <p14:tracePt t="2046" x="6249988" y="3532188"/>
          <p14:tracePt t="2047" x="6273800" y="3532188"/>
          <p14:tracePt t="2049" x="6297613" y="3540125"/>
          <p14:tracePt t="2051" x="6305550" y="3548063"/>
          <p14:tracePt t="2053" x="6313488" y="3548063"/>
          <p14:tracePt t="2056" x="6329363" y="3556000"/>
          <p14:tracePt t="2057" x="6345238" y="3556000"/>
          <p14:tracePt t="2059" x="6361113" y="3556000"/>
          <p14:tracePt t="2062" x="6369050" y="3563938"/>
          <p14:tracePt t="2063" x="6384925" y="3563938"/>
          <p14:tracePt t="2065" x="6402388" y="3571875"/>
          <p14:tracePt t="2067" x="6418263" y="3571875"/>
          <p14:tracePt t="2069" x="6426200" y="3571875"/>
          <p14:tracePt t="2071" x="6434138" y="3571875"/>
          <p14:tracePt t="2073" x="6450013" y="3579813"/>
          <p14:tracePt t="2075" x="6457950" y="3579813"/>
          <p14:tracePt t="2077" x="6473825" y="3587750"/>
          <p14:tracePt t="2081" x="6481763" y="3587750"/>
          <p14:tracePt t="2083" x="6489700" y="3587750"/>
          <p14:tracePt t="2085" x="6497638" y="3587750"/>
          <p14:tracePt t="2087" x="6505575" y="3595688"/>
          <p14:tracePt t="2091" x="6513513" y="3595688"/>
          <p14:tracePt t="2093" x="6521450" y="3595688"/>
          <p14:tracePt t="2097" x="6529388" y="3595688"/>
          <p14:tracePt t="2197" x="6529388" y="3587750"/>
          <p14:tracePt t="2201" x="6529388" y="3579813"/>
          <p14:tracePt t="2205" x="6529388" y="3563938"/>
          <p14:tracePt t="2209" x="6529388" y="3556000"/>
          <p14:tracePt t="2212" x="6529388" y="3548063"/>
          <p14:tracePt t="2213" x="6521450" y="3540125"/>
          <p14:tracePt t="2215" x="6521450" y="3524250"/>
          <p14:tracePt t="2217" x="6513513" y="3524250"/>
          <p14:tracePt t="2219" x="6513513" y="3516313"/>
          <p14:tracePt t="2221" x="6497638" y="3508375"/>
          <p14:tracePt t="2223" x="6489700" y="3492500"/>
          <p14:tracePt t="2225" x="6473825" y="3484563"/>
          <p14:tracePt t="2229" x="6457950" y="3468688"/>
          <p14:tracePt t="2231" x="6450013" y="3460750"/>
          <p14:tracePt t="2233" x="6434138" y="3452813"/>
          <p14:tracePt t="2235" x="6418263" y="3444875"/>
          <p14:tracePt t="2237" x="6410325" y="3429000"/>
          <p14:tracePt t="2239" x="6402388" y="3421063"/>
          <p14:tracePt t="2241" x="6376988" y="3421063"/>
          <p14:tracePt t="2243" x="6369050" y="3413125"/>
          <p14:tracePt t="2245" x="6361113" y="3405188"/>
          <p14:tracePt t="2247" x="6345238" y="3397250"/>
          <p14:tracePt t="2249" x="6329363" y="3389313"/>
          <p14:tracePt t="2251" x="6321425" y="3389313"/>
          <p14:tracePt t="2253" x="6305550" y="3381375"/>
          <p14:tracePt t="2255" x="6297613" y="3373438"/>
          <p14:tracePt t="2257" x="6289675" y="3365500"/>
          <p14:tracePt t="2260" x="6273800" y="3365500"/>
          <p14:tracePt t="2262" x="6265863" y="3365500"/>
          <p14:tracePt t="2263" x="6257925" y="3349625"/>
          <p14:tracePt t="2265" x="6242050" y="3349625"/>
          <p14:tracePt t="2269" x="6234113" y="3341688"/>
          <p14:tracePt t="2271" x="6218238" y="3333750"/>
          <p14:tracePt t="2274" x="6202363" y="3333750"/>
          <p14:tracePt t="2276" x="6202363" y="3325813"/>
          <p14:tracePt t="2278" x="6194425" y="3325813"/>
          <p14:tracePt t="2281" x="6186488" y="3325813"/>
          <p14:tracePt t="2283" x="6178550" y="3317875"/>
          <p14:tracePt t="2286" x="6170613" y="3317875"/>
          <p14:tracePt t="2288" x="6170613" y="3309938"/>
          <p14:tracePt t="2291" x="6162675" y="3309938"/>
          <p14:tracePt t="2293" x="6162675" y="3302000"/>
          <p14:tracePt t="2295" x="6154738" y="3302000"/>
          <p14:tracePt t="2301" x="6146800" y="3294063"/>
          <p14:tracePt t="2307" x="6138863" y="3286125"/>
          <p14:tracePt t="2313" x="6130925" y="3278188"/>
          <p14:tracePt t="2315" x="6122988" y="3278188"/>
          <p14:tracePt t="2317" x="6122988" y="3270250"/>
          <p14:tracePt t="2321" x="6115050" y="3262313"/>
          <p14:tracePt t="2328" x="6099175" y="3244850"/>
          <p14:tracePt t="2333" x="6091238" y="3236913"/>
          <p14:tracePt t="2337" x="6083300" y="3228975"/>
          <p14:tracePt t="2343" x="6083300" y="3221038"/>
          <p14:tracePt t="2362" x="6067425" y="3205163"/>
          <p14:tracePt t="2477" x="6075363" y="3205163"/>
          <p14:tracePt t="2481" x="6083300" y="3205163"/>
          <p14:tracePt t="2483" x="6099175" y="3205163"/>
          <p14:tracePt t="2485" x="6107113" y="3205163"/>
          <p14:tracePt t="2487" x="6115050" y="3205163"/>
          <p14:tracePt t="2489" x="6130925" y="3205163"/>
          <p14:tracePt t="2491" x="6146800" y="3205163"/>
          <p14:tracePt t="2493" x="6162675" y="3205163"/>
          <p14:tracePt t="2495" x="6170613" y="3205163"/>
          <p14:tracePt t="2497" x="6186488" y="3205163"/>
          <p14:tracePt t="2499" x="6202363" y="3205163"/>
          <p14:tracePt t="2501" x="6210300" y="3205163"/>
          <p14:tracePt t="2503" x="6226175" y="3205163"/>
          <p14:tracePt t="2505" x="6234113" y="3205163"/>
          <p14:tracePt t="2507" x="6249988" y="3205163"/>
          <p14:tracePt t="2509" x="6265863" y="3205163"/>
          <p14:tracePt t="2513" x="6281738" y="3205163"/>
          <p14:tracePt t="2515" x="6289675" y="3205163"/>
          <p14:tracePt t="2517" x="6297613" y="3205163"/>
          <p14:tracePt t="2519" x="6305550" y="3205163"/>
          <p14:tracePt t="2521" x="6313488" y="3205163"/>
          <p14:tracePt t="2523" x="6321425" y="3205163"/>
          <p14:tracePt t="2525" x="6329363" y="3213100"/>
          <p14:tracePt t="2529" x="6337300" y="3213100"/>
          <p14:tracePt t="2531" x="6345238" y="3213100"/>
          <p14:tracePt t="2533" x="6353175" y="3213100"/>
          <p14:tracePt t="2537" x="6361113" y="3221038"/>
          <p14:tracePt t="2542" x="6376988" y="3221038"/>
          <p14:tracePt t="2545" x="6384925" y="3221038"/>
          <p14:tracePt t="2547" x="6392863" y="3228975"/>
          <p14:tracePt t="2549" x="6402388" y="3228975"/>
          <p14:tracePt t="2551" x="6410325" y="3236913"/>
          <p14:tracePt t="2555" x="6418263" y="3236913"/>
          <p14:tracePt t="2557" x="6426200" y="3236913"/>
          <p14:tracePt t="2561" x="6434138" y="3244850"/>
          <p14:tracePt t="2563" x="6442075" y="3244850"/>
          <p14:tracePt t="2567" x="6450013" y="3244850"/>
          <p14:tracePt t="2569" x="6457950" y="3244850"/>
          <p14:tracePt t="2573" x="6465888" y="3244850"/>
          <p14:tracePt t="2578" x="6473825" y="3252788"/>
          <p14:tracePt t="2581" x="6481763" y="3252788"/>
          <p14:tracePt t="2583" x="6489700" y="3252788"/>
          <p14:tracePt t="2587" x="6497638" y="3252788"/>
          <p14:tracePt t="2591" x="6505575" y="3252788"/>
          <p14:tracePt t="2597" x="6513513" y="3252788"/>
          <p14:tracePt t="2599" x="6521450" y="3262313"/>
          <p14:tracePt t="2606" x="6529388" y="3262313"/>
          <p14:tracePt t="2610" x="6537325" y="3262313"/>
          <p14:tracePt t="2613" x="6545263" y="3270250"/>
          <p14:tracePt t="2617" x="6553200" y="3270250"/>
          <p14:tracePt t="2619" x="6561138" y="3270250"/>
          <p14:tracePt t="2623" x="6569075" y="3270250"/>
          <p14:tracePt t="2628" x="6577013" y="3278188"/>
          <p14:tracePt t="2629" x="6584950" y="3278188"/>
          <p14:tracePt t="2631" x="6592888" y="3278188"/>
          <p14:tracePt t="2633" x="6600825" y="3278188"/>
          <p14:tracePt t="2635" x="6608763" y="3278188"/>
          <p14:tracePt t="2637" x="6616700" y="3278188"/>
          <p14:tracePt t="2639" x="6616700" y="3286125"/>
          <p14:tracePt t="2641" x="6632575" y="3286125"/>
          <p14:tracePt t="2645" x="6640513" y="3294063"/>
          <p14:tracePt t="2647" x="6648450" y="3294063"/>
          <p14:tracePt t="2650" x="6656388" y="3294063"/>
          <p14:tracePt t="2653" x="6664325" y="3294063"/>
          <p14:tracePt t="2655" x="6672263" y="3294063"/>
          <p14:tracePt t="2657" x="6680200" y="3294063"/>
          <p14:tracePt t="2661" x="6688138" y="3294063"/>
          <p14:tracePt t="2663" x="6688138" y="3302000"/>
          <p14:tracePt t="2666" x="6696075" y="3302000"/>
          <p14:tracePt t="2669" x="6704013" y="3302000"/>
          <p14:tracePt t="2677" x="6711950" y="3302000"/>
          <p14:tracePt t="2681" x="6719888" y="3302000"/>
          <p14:tracePt t="8907" x="6711950" y="3302000"/>
          <p14:tracePt t="8911" x="6704013" y="3302000"/>
          <p14:tracePt t="8915" x="6696075" y="3302000"/>
          <p14:tracePt t="8917" x="6680200" y="3302000"/>
          <p14:tracePt t="8919" x="6672263" y="3302000"/>
          <p14:tracePt t="8921" x="6664325" y="3302000"/>
          <p14:tracePt t="8923" x="6648450" y="3302000"/>
          <p14:tracePt t="8925" x="6640513" y="3302000"/>
          <p14:tracePt t="8927" x="6624638" y="3302000"/>
          <p14:tracePt t="8929" x="6616700" y="3302000"/>
          <p14:tracePt t="8932" x="6600825" y="3302000"/>
          <p14:tracePt t="8933" x="6584950" y="3302000"/>
          <p14:tracePt t="8935" x="6569075" y="3302000"/>
          <p14:tracePt t="8937" x="6553200" y="3302000"/>
          <p14:tracePt t="8939" x="6545263" y="3302000"/>
          <p14:tracePt t="8941" x="6529388" y="3302000"/>
          <p14:tracePt t="8944" x="6505575" y="3302000"/>
          <p14:tracePt t="8945" x="6489700" y="3302000"/>
          <p14:tracePt t="8947" x="6481763" y="3302000"/>
          <p14:tracePt t="8949" x="6465888" y="3302000"/>
          <p14:tracePt t="8951" x="6450013" y="3302000"/>
          <p14:tracePt t="8953" x="6434138" y="3302000"/>
          <p14:tracePt t="8955" x="6418263" y="3302000"/>
          <p14:tracePt t="8957" x="6410325" y="3302000"/>
          <p14:tracePt t="8960" x="6402388" y="3302000"/>
          <p14:tracePt t="8962" x="6384925" y="3302000"/>
          <p14:tracePt t="8963" x="6376988" y="3302000"/>
          <p14:tracePt t="8965" x="6361113" y="3302000"/>
          <p14:tracePt t="8967" x="6345238" y="3302000"/>
          <p14:tracePt t="8969" x="6337300" y="3302000"/>
          <p14:tracePt t="8971" x="6329363" y="3302000"/>
          <p14:tracePt t="8973" x="6313488" y="3302000"/>
          <p14:tracePt t="8975" x="6305550" y="3302000"/>
          <p14:tracePt t="8978" x="6289675" y="3302000"/>
          <p14:tracePt t="8979" x="6273800" y="3302000"/>
          <p14:tracePt t="8981" x="6257925" y="3302000"/>
          <p14:tracePt t="8983" x="6249988" y="3302000"/>
          <p14:tracePt t="8985" x="6234113" y="3302000"/>
          <p14:tracePt t="8987" x="6218238" y="3302000"/>
          <p14:tracePt t="8989" x="6202363" y="3302000"/>
          <p14:tracePt t="8991" x="6178550" y="3302000"/>
          <p14:tracePt t="8994" x="6162675" y="3302000"/>
          <p14:tracePt t="8996" x="6146800" y="3302000"/>
          <p14:tracePt t="8997" x="6130925" y="3309938"/>
          <p14:tracePt t="8999" x="6115050" y="3309938"/>
          <p14:tracePt t="9001" x="6099175" y="3309938"/>
          <p14:tracePt t="9003" x="6075363" y="3309938"/>
          <p14:tracePt t="9005" x="6059488" y="3309938"/>
          <p14:tracePt t="9007" x="6034088" y="3309938"/>
          <p14:tracePt t="9009" x="6018213" y="3309938"/>
          <p14:tracePt t="9011" x="5986463" y="3309938"/>
          <p14:tracePt t="9013" x="5978525" y="3309938"/>
          <p14:tracePt t="9015" x="5962650" y="3317875"/>
          <p14:tracePt t="9017" x="5938838" y="3317875"/>
          <p14:tracePt t="9019" x="5922963" y="3317875"/>
          <p14:tracePt t="9021" x="5907088" y="3317875"/>
          <p14:tracePt t="9023" x="5883275" y="3317875"/>
          <p14:tracePt t="9025" x="5859463" y="3317875"/>
          <p14:tracePt t="9028" x="5843588" y="3317875"/>
          <p14:tracePt t="9029" x="5819775" y="3317875"/>
          <p14:tracePt t="9031" x="5803900" y="3317875"/>
          <p14:tracePt t="9033" x="5788025" y="3317875"/>
          <p14:tracePt t="9035" x="5764213" y="3317875"/>
          <p14:tracePt t="9037" x="5748338" y="3317875"/>
          <p14:tracePt t="9041" x="5716588" y="3325813"/>
          <p14:tracePt t="9043" x="5692775" y="3325813"/>
          <p14:tracePt t="9045" x="5667375" y="3325813"/>
          <p14:tracePt t="9047" x="5651500" y="3325813"/>
          <p14:tracePt t="9049" x="5635625" y="3325813"/>
          <p14:tracePt t="9051" x="5619750" y="3325813"/>
          <p14:tracePt t="9053" x="5603875" y="3325813"/>
          <p14:tracePt t="9055" x="5588000" y="3325813"/>
          <p14:tracePt t="9057" x="5564188" y="3325813"/>
          <p14:tracePt t="9059" x="5548313" y="3325813"/>
          <p14:tracePt t="9061" x="5524500" y="3325813"/>
          <p14:tracePt t="9063" x="5508625" y="3325813"/>
          <p14:tracePt t="9065" x="5484813" y="3325813"/>
          <p14:tracePt t="9067" x="5468938" y="3325813"/>
          <p14:tracePt t="9069" x="5445125" y="3325813"/>
          <p14:tracePt t="9071" x="5421313" y="3325813"/>
          <p14:tracePt t="9073" x="5405438" y="3325813"/>
          <p14:tracePt t="9075" x="5381625" y="3325813"/>
          <p14:tracePt t="9077" x="5357813" y="3325813"/>
          <p14:tracePt t="9079" x="5334000" y="3325813"/>
          <p14:tracePt t="9081" x="5310188" y="3325813"/>
          <p14:tracePt t="9083" x="5284788" y="3325813"/>
          <p14:tracePt t="9085" x="5253038" y="3325813"/>
          <p14:tracePt t="9087" x="5229225" y="3325813"/>
          <p14:tracePt t="9089" x="5197475" y="3325813"/>
          <p14:tracePt t="9091" x="5173663" y="3325813"/>
          <p14:tracePt t="9094" x="5149850" y="3325813"/>
          <p14:tracePt t="9095" x="5118100" y="3325813"/>
          <p14:tracePt t="9097" x="5094288" y="3325813"/>
          <p14:tracePt t="9099" x="5070475" y="3325813"/>
          <p14:tracePt t="9101" x="5038725" y="3325813"/>
          <p14:tracePt t="9103" x="5022850" y="3325813"/>
          <p14:tracePt t="9105" x="4999038" y="3325813"/>
          <p14:tracePt t="9107" x="4975225" y="3325813"/>
          <p14:tracePt t="9109" x="4959350" y="3325813"/>
          <p14:tracePt t="9111" x="4933950" y="3325813"/>
          <p14:tracePt t="9113" x="4918075" y="3325813"/>
          <p14:tracePt t="9115" x="4902200" y="3325813"/>
          <p14:tracePt t="9117" x="4886325" y="3325813"/>
          <p14:tracePt t="9119" x="4870450" y="3325813"/>
          <p14:tracePt t="9121" x="4854575" y="3325813"/>
          <p14:tracePt t="9123" x="4846638" y="3325813"/>
          <p14:tracePt t="9125" x="4838700" y="3325813"/>
          <p14:tracePt t="9127" x="4822825" y="3325813"/>
          <p14:tracePt t="9129" x="4814888" y="3325813"/>
          <p14:tracePt t="9131" x="4799013" y="3325813"/>
          <p14:tracePt t="9133" x="4791075" y="3325813"/>
          <p14:tracePt t="9137" x="4775200" y="3325813"/>
          <p14:tracePt t="9139" x="4767263" y="3325813"/>
          <p14:tracePt t="9143" x="4751388" y="3325813"/>
          <p14:tracePt t="9147" x="4743450" y="3325813"/>
          <p14:tracePt t="9151" x="4735513" y="3325813"/>
          <p14:tracePt t="9153" x="4727575" y="3325813"/>
          <p14:tracePt t="9155" x="4719638" y="3325813"/>
          <p14:tracePt t="9159" x="4711700" y="3325813"/>
          <p14:tracePt t="9161" x="4703763" y="3325813"/>
          <p14:tracePt t="9163" x="4695825" y="3325813"/>
          <p14:tracePt t="9167" x="4687888" y="3317875"/>
          <p14:tracePt t="9171" x="4672013" y="3317875"/>
          <p14:tracePt t="9175" x="4664075" y="3317875"/>
          <p14:tracePt t="9179" x="4656138" y="3317875"/>
          <p14:tracePt t="9183" x="4640263" y="3317875"/>
          <p14:tracePt t="9187" x="4632325" y="3317875"/>
          <p14:tracePt t="9191" x="4624388" y="3317875"/>
          <p14:tracePt t="9194" x="4616450" y="3317875"/>
          <p14:tracePt t="9197" x="4608513" y="3317875"/>
          <p14:tracePt t="9201" x="4600575" y="3317875"/>
          <p14:tracePt t="9207" x="4592638" y="3317875"/>
          <p14:tracePt t="9209" x="4584700" y="3317875"/>
          <p14:tracePt t="9215" x="4576763" y="3317875"/>
          <p14:tracePt t="9221" x="4567238" y="3317875"/>
          <p14:tracePt t="9228" x="4559300" y="3317875"/>
          <p14:tracePt t="9229" x="4559300" y="3325813"/>
          <p14:tracePt t="9233" x="4551363" y="3325813"/>
          <p14:tracePt t="9235" x="4543425" y="3325813"/>
          <p14:tracePt t="9237" x="4543425" y="3333750"/>
          <p14:tracePt t="9241" x="4535488" y="3333750"/>
          <p14:tracePt t="9245" x="4527550" y="3333750"/>
          <p14:tracePt t="9249" x="4511675" y="3333750"/>
          <p14:tracePt t="9253" x="4503738" y="3333750"/>
          <p14:tracePt t="9255" x="4495800" y="3333750"/>
          <p14:tracePt t="9257" x="4487863" y="3333750"/>
          <p14:tracePt t="9259" x="4471988" y="3341688"/>
          <p14:tracePt t="9261" x="4464050" y="3341688"/>
          <p14:tracePt t="9263" x="4448175" y="3341688"/>
          <p14:tracePt t="9265" x="4440238" y="3341688"/>
          <p14:tracePt t="9267" x="4416425" y="3341688"/>
          <p14:tracePt t="9269" x="4408488" y="3341688"/>
          <p14:tracePt t="9271" x="4392613" y="3349625"/>
          <p14:tracePt t="9273" x="4368800" y="3349625"/>
          <p14:tracePt t="9275" x="4360863" y="3357563"/>
          <p14:tracePt t="9278" x="4337050" y="3357563"/>
          <p14:tracePt t="9279" x="4321175" y="3357563"/>
          <p14:tracePt t="9281" x="4281488" y="3365500"/>
          <p14:tracePt t="9283" x="4265613" y="3365500"/>
          <p14:tracePt t="9285" x="4249738" y="3365500"/>
          <p14:tracePt t="9287" x="4225925" y="3365500"/>
          <p14:tracePt t="9289" x="4210050" y="3365500"/>
          <p14:tracePt t="9291" x="4184650" y="3373438"/>
          <p14:tracePt t="9293" x="4168775" y="3373438"/>
          <p14:tracePt t="9295" x="4144963" y="3381375"/>
          <p14:tracePt t="9297" x="4121150" y="3381375"/>
          <p14:tracePt t="9299" x="4105275" y="3381375"/>
          <p14:tracePt t="9301" x="4081463" y="3389313"/>
          <p14:tracePt t="9303" x="4065588" y="3389313"/>
          <p14:tracePt t="9305" x="4041775" y="3389313"/>
          <p14:tracePt t="9307" x="4033838" y="3389313"/>
          <p14:tracePt t="9310" x="4017963" y="3389313"/>
          <p14:tracePt t="9311" x="4002088" y="3389313"/>
          <p14:tracePt t="9313" x="3986213" y="3389313"/>
          <p14:tracePt t="9315" x="3978275" y="3397250"/>
          <p14:tracePt t="9317" x="3970338" y="3397250"/>
          <p14:tracePt t="9319" x="3954463" y="3397250"/>
          <p14:tracePt t="9322" x="3946525" y="3397250"/>
          <p14:tracePt t="9323" x="3938588" y="3397250"/>
          <p14:tracePt t="9327" x="3922713" y="3405188"/>
          <p14:tracePt t="9330" x="3914775" y="3405188"/>
          <p14:tracePt t="9331" x="3906838" y="3405188"/>
          <p14:tracePt t="9333" x="3898900" y="3405188"/>
          <p14:tracePt t="9335" x="3890963" y="3405188"/>
          <p14:tracePt t="9339" x="3883025" y="3405188"/>
          <p14:tracePt t="9341" x="3875088" y="3413125"/>
          <p14:tracePt t="9343" x="3867150" y="3413125"/>
          <p14:tracePt t="9347" x="3859213" y="3421063"/>
          <p14:tracePt t="9363" x="3825875" y="3421063"/>
          <p14:tracePt t="9365" x="3817938" y="3429000"/>
          <p14:tracePt t="9367" x="3810000" y="3429000"/>
          <p14:tracePt t="9369" x="3802063" y="3429000"/>
          <p14:tracePt t="9373" x="3794125" y="3429000"/>
          <p14:tracePt t="9375" x="3786188" y="3429000"/>
          <p14:tracePt t="9379" x="3778250" y="3429000"/>
          <p14:tracePt t="9381" x="3770313" y="3436938"/>
          <p14:tracePt t="9383" x="3762375" y="3436938"/>
          <p14:tracePt t="9385" x="3754438" y="3436938"/>
          <p14:tracePt t="9387" x="3746500" y="3436938"/>
          <p14:tracePt t="9389" x="3738563" y="3436938"/>
          <p14:tracePt t="9391" x="3730625" y="3436938"/>
          <p14:tracePt t="9393" x="3730625" y="3444875"/>
          <p14:tracePt t="9395" x="3714750" y="3444875"/>
          <p14:tracePt t="9397" x="3706813" y="3444875"/>
          <p14:tracePt t="9399" x="3698875" y="3444875"/>
          <p14:tracePt t="9401" x="3690938" y="3452813"/>
          <p14:tracePt t="9403" x="3683000" y="3452813"/>
          <p14:tracePt t="9405" x="3675063" y="3452813"/>
          <p14:tracePt t="9407" x="3667125" y="3452813"/>
          <p14:tracePt t="9411" x="3651250" y="3452813"/>
          <p14:tracePt t="9415" x="3643313" y="3452813"/>
          <p14:tracePt t="9417" x="3635375" y="3452813"/>
          <p14:tracePt t="9419" x="3627438" y="3452813"/>
          <p14:tracePt t="9421" x="3619500" y="3460750"/>
          <p14:tracePt t="9425" x="3611563" y="3460750"/>
          <p14:tracePt t="9431" x="3603625" y="3460750"/>
          <p14:tracePt t="9433" x="3595688" y="3460750"/>
          <p14:tracePt t="9439" x="3587750" y="3460750"/>
          <p14:tracePt t="9445" x="3579813" y="3460750"/>
          <p14:tracePt t="9460" x="3571875" y="3460750"/>
          <p14:tracePt t="9469" x="3563938" y="3460750"/>
          <p14:tracePt t="9667" x="3571875" y="3460750"/>
          <p14:tracePt t="9675" x="3579813" y="3460750"/>
          <p14:tracePt t="9683" x="3587750" y="3460750"/>
          <p14:tracePt t="9689" x="3595688" y="3460750"/>
          <p14:tracePt t="9695" x="3603625" y="3460750"/>
          <p14:tracePt t="9699" x="3611563" y="3460750"/>
          <p14:tracePt t="9703" x="3619500" y="3460750"/>
          <p14:tracePt t="9707" x="3627438" y="3460750"/>
          <p14:tracePt t="9709" x="3635375" y="3460750"/>
          <p14:tracePt t="9711" x="3643313" y="3460750"/>
          <p14:tracePt t="9715" x="3651250" y="3460750"/>
          <p14:tracePt t="9717" x="3659188" y="3460750"/>
          <p14:tracePt t="9719" x="3667125" y="3460750"/>
          <p14:tracePt t="9721" x="3683000" y="3460750"/>
          <p14:tracePt t="9725" x="3690938" y="3460750"/>
          <p14:tracePt t="9728" x="3706813" y="3460750"/>
          <p14:tracePt t="9729" x="3714750" y="3460750"/>
          <p14:tracePt t="9731" x="3730625" y="3460750"/>
          <p14:tracePt t="9733" x="3738563" y="3460750"/>
          <p14:tracePt t="9735" x="3754438" y="3460750"/>
          <p14:tracePt t="9737" x="3762375" y="3460750"/>
          <p14:tracePt t="9739" x="3770313" y="3460750"/>
          <p14:tracePt t="9741" x="3778250" y="3460750"/>
          <p14:tracePt t="9743" x="3794125" y="3460750"/>
          <p14:tracePt t="9745" x="3802063" y="3460750"/>
          <p14:tracePt t="9747" x="3817938" y="3460750"/>
          <p14:tracePt t="9749" x="3825875" y="3460750"/>
          <p14:tracePt t="9751" x="3833813" y="3460750"/>
          <p14:tracePt t="9753" x="3843338" y="3460750"/>
          <p14:tracePt t="9755" x="3859213" y="3460750"/>
          <p14:tracePt t="9760" x="3867150" y="3460750"/>
          <p14:tracePt t="9762" x="3875088" y="3460750"/>
          <p14:tracePt t="9765" x="3890963" y="3460750"/>
          <p14:tracePt t="9769" x="3898900" y="3460750"/>
          <p14:tracePt t="9773" x="3906838" y="3460750"/>
          <p14:tracePt t="9779" x="3914775" y="3460750"/>
          <p14:tracePt t="9781" x="3922713" y="3460750"/>
          <p14:tracePt t="9787" x="3930650" y="3460750"/>
          <p14:tracePt t="9795" x="3938588" y="3460750"/>
          <p14:tracePt t="9826" x="3946525" y="3460750"/>
          <p14:tracePt t="9837" x="3954463" y="3460750"/>
          <p14:tracePt t="9849" x="3962400" y="3460750"/>
          <p14:tracePt t="9857" x="3970338" y="3460750"/>
          <p14:tracePt t="9861" x="3978275" y="3460750"/>
          <p14:tracePt t="9865" x="3986213" y="3460750"/>
          <p14:tracePt t="9870" x="3994150" y="3460750"/>
          <p14:tracePt t="9876" x="4002088" y="3460750"/>
          <p14:tracePt t="9881" x="4010025" y="3460750"/>
          <p14:tracePt t="9885" x="4017963" y="3460750"/>
          <p14:tracePt t="9891" x="4025900" y="3460750"/>
          <p14:tracePt t="9901" x="4033838" y="3468688"/>
          <p14:tracePt t="9910" x="4041775" y="3468688"/>
          <p14:tracePt t="9913" x="4049713" y="3468688"/>
          <p14:tracePt t="9921" x="4057650" y="3468688"/>
          <p14:tracePt t="9928" x="4065588" y="3468688"/>
          <p14:tracePt t="9937" x="4073525" y="3468688"/>
          <p14:tracePt t="9941" x="4081463" y="3468688"/>
          <p14:tracePt t="9943" x="4081463" y="3476625"/>
          <p14:tracePt t="9947" x="4089400" y="3476625"/>
          <p14:tracePt t="9957" x="4097338" y="3476625"/>
          <p14:tracePt t="9961" x="4105275" y="3484563"/>
          <p14:tracePt t="9965" x="4113213" y="3484563"/>
          <p14:tracePt t="9969" x="4121150" y="3484563"/>
          <p14:tracePt t="9973" x="4129088" y="3484563"/>
          <p14:tracePt t="9980" x="4144963" y="3484563"/>
          <p14:tracePt t="9983" x="4152900" y="3484563"/>
          <p14:tracePt t="9985" x="4160838" y="3484563"/>
          <p14:tracePt t="9987" x="4168775" y="3484563"/>
          <p14:tracePt t="9989" x="4176713" y="3484563"/>
          <p14:tracePt t="9991" x="4184650" y="3484563"/>
          <p14:tracePt t="9993" x="4192588" y="3484563"/>
          <p14:tracePt t="9995" x="4200525" y="3484563"/>
          <p14:tracePt t="9997" x="4210050" y="3484563"/>
          <p14:tracePt t="9999" x="4217988" y="3484563"/>
          <p14:tracePt t="10001" x="4233863" y="3492500"/>
          <p14:tracePt t="10005" x="4241800" y="3492500"/>
          <p14:tracePt t="10007" x="4257675" y="3492500"/>
          <p14:tracePt t="10010" x="4265613" y="3492500"/>
          <p14:tracePt t="10011" x="4273550" y="3492500"/>
          <p14:tracePt t="10013" x="4281488" y="3492500"/>
          <p14:tracePt t="10017" x="4297363" y="3492500"/>
          <p14:tracePt t="10021" x="4305300" y="3492500"/>
          <p14:tracePt t="10023" x="4313238" y="3492500"/>
          <p14:tracePt t="10025" x="4321175" y="3492500"/>
          <p14:tracePt t="10029" x="4329113" y="3492500"/>
          <p14:tracePt t="10035" x="4337050" y="3492500"/>
          <p14:tracePt t="10041" x="4344988" y="3492500"/>
          <p14:tracePt t="10049" x="4352925" y="3492500"/>
          <p14:tracePt t="10060" x="4360863" y="3492500"/>
          <p14:tracePt t="10085" x="4368800" y="3492500"/>
          <p14:tracePt t="10133" x="4376738" y="3492500"/>
          <p14:tracePt t="10147" x="4384675" y="3492500"/>
          <p14:tracePt t="10151" x="4392613" y="3492500"/>
          <p14:tracePt t="10161" x="4400550" y="3492500"/>
          <p14:tracePt t="10169" x="4408488" y="3492500"/>
          <p14:tracePt t="10179" x="4416425" y="3492500"/>
          <p14:tracePt t="10181" x="4424363" y="3492500"/>
          <p14:tracePt t="10189" x="4432300" y="3492500"/>
          <p14:tracePt t="10195" x="4440238" y="3492500"/>
          <p14:tracePt t="10200" x="4448175" y="3492500"/>
          <p14:tracePt t="10203" x="4456113" y="3492500"/>
          <p14:tracePt t="10210" x="4464050" y="3492500"/>
          <p14:tracePt t="10215" x="4471988" y="3492500"/>
          <p14:tracePt t="10223" x="4479925" y="3492500"/>
          <p14:tracePt t="10226" x="4487863" y="3492500"/>
          <p14:tracePt t="10229" x="4487863" y="3500438"/>
          <p14:tracePt t="10231" x="4495800" y="3500438"/>
          <p14:tracePt t="10237" x="4503738" y="3500438"/>
          <p14:tracePt t="10241" x="4511675" y="3500438"/>
          <p14:tracePt t="10243" x="4519613" y="3500438"/>
          <p14:tracePt t="10247" x="4527550" y="3500438"/>
          <p14:tracePt t="10251" x="4535488" y="3500438"/>
          <p14:tracePt t="10255" x="4543425" y="3508375"/>
          <p14:tracePt t="10257" x="4551363" y="3508375"/>
          <p14:tracePt t="10261" x="4559300" y="3508375"/>
          <p14:tracePt t="10263" x="4567238" y="3508375"/>
          <p14:tracePt t="10265" x="4576763" y="3508375"/>
          <p14:tracePt t="10269" x="4584700" y="3508375"/>
          <p14:tracePt t="10271" x="4592638" y="3508375"/>
          <p14:tracePt t="10273" x="4600575" y="3508375"/>
          <p14:tracePt t="10275" x="4608513" y="3508375"/>
          <p14:tracePt t="10277" x="4616450" y="3508375"/>
          <p14:tracePt t="10279" x="4624388" y="3508375"/>
          <p14:tracePt t="10281" x="4632325" y="3516313"/>
          <p14:tracePt t="10283" x="4640263" y="3516313"/>
          <p14:tracePt t="10285" x="4648200" y="3516313"/>
          <p14:tracePt t="10287" x="4656138" y="3516313"/>
          <p14:tracePt t="10292" x="4672013" y="3524250"/>
          <p14:tracePt t="10294" x="4687888" y="3524250"/>
          <p14:tracePt t="10295" x="4695825" y="3524250"/>
          <p14:tracePt t="10297" x="4703763" y="3524250"/>
          <p14:tracePt t="10299" x="4711700" y="3524250"/>
          <p14:tracePt t="10301" x="4727575" y="3532188"/>
          <p14:tracePt t="10303" x="4735513" y="3532188"/>
          <p14:tracePt t="10305" x="4743450" y="3540125"/>
          <p14:tracePt t="10308" x="4759325" y="3540125"/>
          <p14:tracePt t="10310" x="4767263" y="3540125"/>
          <p14:tracePt t="10312" x="4775200" y="3540125"/>
          <p14:tracePt t="10313" x="4783138" y="3540125"/>
          <p14:tracePt t="10315" x="4791075" y="3548063"/>
          <p14:tracePt t="10317" x="4806950" y="3548063"/>
          <p14:tracePt t="10319" x="4814888" y="3548063"/>
          <p14:tracePt t="10321" x="4822825" y="3548063"/>
          <p14:tracePt t="10323" x="4838700" y="3548063"/>
          <p14:tracePt t="10325" x="4846638" y="3556000"/>
          <p14:tracePt t="10329" x="4862513" y="3563938"/>
          <p14:tracePt t="10331" x="4870450" y="3563938"/>
          <p14:tracePt t="10333" x="4878388" y="3563938"/>
          <p14:tracePt t="10335" x="4886325" y="3563938"/>
          <p14:tracePt t="10337" x="4894263" y="3563938"/>
          <p14:tracePt t="10339" x="4902200" y="3563938"/>
          <p14:tracePt t="10341" x="4910138" y="3571875"/>
          <p14:tracePt t="10345" x="4926013" y="3579813"/>
          <p14:tracePt t="10347" x="4933950" y="3579813"/>
          <p14:tracePt t="10349" x="4943475" y="3579813"/>
          <p14:tracePt t="10353" x="4951413" y="3579813"/>
          <p14:tracePt t="10355" x="4959350" y="3579813"/>
          <p14:tracePt t="10358" x="4959350" y="3587750"/>
          <p14:tracePt t="10360" x="4967288" y="3587750"/>
          <p14:tracePt t="10361" x="4975225" y="3587750"/>
          <p14:tracePt t="10365" x="4991100" y="3587750"/>
          <p14:tracePt t="10367" x="4991100" y="3595688"/>
          <p14:tracePt t="10369" x="4999038" y="3595688"/>
          <p14:tracePt t="10373" x="5006975" y="3595688"/>
          <p14:tracePt t="10377" x="5022850" y="3595688"/>
          <p14:tracePt t="10379" x="5022850" y="3605213"/>
          <p14:tracePt t="10381" x="5030788" y="3605213"/>
          <p14:tracePt t="10385" x="5038725" y="3613150"/>
          <p14:tracePt t="10389" x="5046663" y="3613150"/>
          <p14:tracePt t="10391" x="5054600" y="3613150"/>
          <p14:tracePt t="10393" x="5062538" y="3613150"/>
          <p14:tracePt t="10395" x="5062538" y="3621088"/>
          <p14:tracePt t="10397" x="5070475" y="3621088"/>
          <p14:tracePt t="10399" x="5078413" y="3621088"/>
          <p14:tracePt t="10403" x="5086350" y="3621088"/>
          <p14:tracePt t="10405" x="5086350" y="3629025"/>
          <p14:tracePt t="10407" x="5094288" y="3629025"/>
          <p14:tracePt t="10411" x="5102225" y="3629025"/>
          <p14:tracePt t="10413" x="5110163" y="3636963"/>
          <p14:tracePt t="10416" x="5118100" y="3636963"/>
          <p14:tracePt t="10417" x="5118100" y="3644900"/>
          <p14:tracePt t="10419" x="5126038" y="3644900"/>
          <p14:tracePt t="10423" x="5133975" y="3644900"/>
          <p14:tracePt t="10428" x="5141913" y="3644900"/>
          <p14:tracePt t="10429" x="5141913" y="3652838"/>
          <p14:tracePt t="10431" x="5149850" y="3652838"/>
          <p14:tracePt t="10435" x="5157788" y="3652838"/>
          <p14:tracePt t="10441" x="5165725" y="3652838"/>
          <p14:tracePt t="10445" x="5173663" y="3652838"/>
          <p14:tracePt t="10447" x="5173663" y="3660775"/>
          <p14:tracePt t="10457" x="5181600" y="3660775"/>
          <p14:tracePt t="10481" x="5189538" y="3660775"/>
          <p14:tracePt t="10485" x="5189538" y="3668713"/>
          <p14:tracePt t="10495" x="5197475" y="3668713"/>
          <p14:tracePt t="10497" x="5197475" y="3676650"/>
          <p14:tracePt t="10503" x="5205413" y="3676650"/>
          <p14:tracePt t="10513" x="5213350" y="3676650"/>
          <p14:tracePt t="10524" x="5213350" y="3684588"/>
          <p14:tracePt t="10526" x="5221288" y="3684588"/>
          <p14:tracePt t="10537" x="5229225" y="3684588"/>
          <p14:tracePt t="10561" x="5237163" y="3684588"/>
          <p14:tracePt t="10649" x="5245100" y="3684588"/>
          <p14:tracePt t="10667" x="5253038" y="3684588"/>
          <p14:tracePt t="10697" x="5260975" y="3684588"/>
          <p14:tracePt t="10750" x="5268913" y="3684588"/>
          <p14:tracePt t="10779" x="5276850" y="3684588"/>
          <p14:tracePt t="10801" x="5284788" y="3684588"/>
          <p14:tracePt t="10827" x="5292725" y="3684588"/>
          <p14:tracePt t="10849" x="5300663" y="3684588"/>
          <p14:tracePt t="10889" x="5310188" y="3684588"/>
          <p14:tracePt t="11373" x="5318125" y="3684588"/>
          <p14:tracePt t="11383" x="5326063" y="3684588"/>
          <p14:tracePt t="11387" x="5334000" y="3684588"/>
          <p14:tracePt t="11402" x="5341938" y="3684588"/>
          <p14:tracePt t="11417" x="5349875" y="3684588"/>
          <p14:tracePt t="11622" x="5357813" y="3684588"/>
          <p14:tracePt t="11635" x="5365750" y="3684588"/>
          <p14:tracePt t="11683" x="5373688" y="3684588"/>
          <p14:tracePt t="11715" x="5381625" y="3684588"/>
          <p14:tracePt t="11721" x="5381625" y="3692525"/>
          <p14:tracePt t="11732" x="5389563" y="3692525"/>
          <p14:tracePt t="11744" x="5397500" y="3692525"/>
          <p14:tracePt t="11745" x="5397500" y="3700463"/>
          <p14:tracePt t="11749" x="5405438" y="3700463"/>
          <p14:tracePt t="11755" x="5405438" y="3708400"/>
          <p14:tracePt t="11762" x="5413375" y="3708400"/>
          <p14:tracePt t="11775" x="5421313" y="3708400"/>
          <p14:tracePt t="11783" x="5421313" y="3716338"/>
          <p14:tracePt t="11805" x="5429250" y="3716338"/>
          <p14:tracePt t="11903" x="5437188" y="3716338"/>
          <p14:tracePt t="11959" x="5445125" y="3716338"/>
          <p14:tracePt t="11987" x="5445125" y="3724275"/>
          <p14:tracePt t="12615" x="5453063" y="3724275"/>
          <p14:tracePt t="12631" x="5461000" y="3732213"/>
          <p14:tracePt t="12638" x="5468938" y="3732213"/>
          <p14:tracePt t="12643" x="5476875" y="3732213"/>
          <p14:tracePt t="12651" x="5476875" y="3740150"/>
          <p14:tracePt t="12653" x="5484813" y="3740150"/>
          <p14:tracePt t="12662" x="5484813" y="3748088"/>
          <p14:tracePt t="12669" x="5492750" y="3748088"/>
          <p14:tracePt t="12701" x="5500688" y="3748088"/>
          <p14:tracePt t="12716" x="5500688" y="3756025"/>
          <p14:tracePt t="12737" x="5508625" y="3756025"/>
          <p14:tracePt t="12753" x="5516563" y="3756025"/>
          <p14:tracePt t="12773" x="5516563" y="3763963"/>
          <p14:tracePt t="12787" x="5524500" y="3763963"/>
          <p14:tracePt t="12837" x="5532438" y="3763963"/>
          <p14:tracePt t="12871" x="5540375" y="3771900"/>
          <p14:tracePt t="12895" x="5540375" y="3779838"/>
          <p14:tracePt t="13383" x="5540375" y="3787775"/>
          <p14:tracePt t="13389" x="5540375" y="3795713"/>
          <p14:tracePt t="13395" x="5532438" y="3795713"/>
          <p14:tracePt t="13398" x="5524500" y="3803650"/>
          <p14:tracePt t="13401" x="5524500" y="3811588"/>
          <p14:tracePt t="13405" x="5516563" y="3811588"/>
          <p14:tracePt t="13410" x="5516563" y="3819525"/>
          <p14:tracePt t="13412" x="5508625" y="3819525"/>
          <p14:tracePt t="13415" x="5500688" y="3819525"/>
          <p14:tracePt t="13417" x="5492750" y="3827463"/>
          <p14:tracePt t="13421" x="5484813" y="3827463"/>
          <p14:tracePt t="13425" x="5476875" y="3835400"/>
          <p14:tracePt t="13429" x="5468938" y="3843338"/>
          <p14:tracePt t="13431" x="5461000" y="3843338"/>
          <p14:tracePt t="13435" x="5453063" y="3843338"/>
          <p14:tracePt t="13437" x="5445125" y="3851275"/>
          <p14:tracePt t="13441" x="5437188" y="3851275"/>
          <p14:tracePt t="13444" x="5429250" y="3851275"/>
          <p14:tracePt t="13445" x="5421313" y="3859213"/>
          <p14:tracePt t="13449" x="5413375" y="3859213"/>
          <p14:tracePt t="13451" x="5405438" y="3867150"/>
          <p14:tracePt t="13453" x="5397500" y="3867150"/>
          <p14:tracePt t="13455" x="5389563" y="3867150"/>
          <p14:tracePt t="13457" x="5381625" y="3867150"/>
          <p14:tracePt t="13461" x="5373688" y="3875088"/>
          <p14:tracePt t="13463" x="5357813" y="3875088"/>
          <p14:tracePt t="13465" x="5349875" y="3883025"/>
          <p14:tracePt t="13467" x="5341938" y="3883025"/>
          <p14:tracePt t="13469" x="5334000" y="3883025"/>
          <p14:tracePt t="13471" x="5326063" y="3883025"/>
          <p14:tracePt t="13473" x="5318125" y="3883025"/>
          <p14:tracePt t="13475" x="5310188" y="3883025"/>
          <p14:tracePt t="13479" x="5284788" y="3890963"/>
          <p14:tracePt t="13481" x="5276850" y="3890963"/>
          <p14:tracePt t="13483" x="5268913" y="3890963"/>
          <p14:tracePt t="13485" x="5253038" y="3890963"/>
          <p14:tracePt t="13489" x="5245100" y="3890963"/>
          <p14:tracePt t="13491" x="5229225" y="3890963"/>
          <p14:tracePt t="13493" x="5221288" y="3898900"/>
          <p14:tracePt t="13495" x="5213350" y="3898900"/>
          <p14:tracePt t="13497" x="5205413" y="3898900"/>
          <p14:tracePt t="13499" x="5197475" y="3906838"/>
          <p14:tracePt t="13501" x="5189538" y="3906838"/>
          <p14:tracePt t="13503" x="5173663" y="3906838"/>
          <p14:tracePt t="13505" x="5165725" y="3906838"/>
          <p14:tracePt t="13509" x="5149850" y="3906838"/>
          <p14:tracePt t="13513" x="5141913" y="3906838"/>
          <p14:tracePt t="13515" x="5133975" y="3906838"/>
          <p14:tracePt t="13518" x="5126038" y="3906838"/>
          <p14:tracePt t="13519" x="5118100" y="3906838"/>
          <p14:tracePt t="13523" x="5110163" y="3906838"/>
          <p14:tracePt t="13525" x="5102225" y="3906838"/>
          <p14:tracePt t="13528" x="5094288" y="3906838"/>
          <p14:tracePt t="13531" x="5086350" y="3906838"/>
          <p14:tracePt t="13533" x="5078413" y="3906838"/>
          <p14:tracePt t="13535" x="5078413" y="3914775"/>
          <p14:tracePt t="13537" x="5070475" y="3914775"/>
          <p14:tracePt t="13541" x="5062538" y="3914775"/>
          <p14:tracePt t="13545" x="5054600" y="3914775"/>
          <p14:tracePt t="13547" x="5046663" y="3914775"/>
          <p14:tracePt t="13551" x="5038725" y="3914775"/>
          <p14:tracePt t="13555" x="5030788" y="3914775"/>
          <p14:tracePt t="13559" x="5022850" y="3914775"/>
          <p14:tracePt t="13561" x="5014913" y="3914775"/>
          <p14:tracePt t="13563" x="5014913" y="3922713"/>
          <p14:tracePt t="13565" x="5006975" y="3922713"/>
          <p14:tracePt t="13569" x="4999038" y="3922713"/>
          <p14:tracePt t="13573" x="4991100" y="3922713"/>
          <p14:tracePt t="13575" x="4983163" y="3922713"/>
          <p14:tracePt t="13578" x="4975225" y="3922713"/>
          <p14:tracePt t="13579" x="4967288" y="3922713"/>
          <p14:tracePt t="13581" x="4959350" y="3922713"/>
          <p14:tracePt t="13583" x="4951413" y="3922713"/>
          <p14:tracePt t="13585" x="4951413" y="3930650"/>
          <p14:tracePt t="13590" x="4933950" y="3930650"/>
          <p14:tracePt t="13591" x="4926013" y="3930650"/>
          <p14:tracePt t="13593" x="4910138" y="3930650"/>
          <p14:tracePt t="13595" x="4902200" y="3930650"/>
          <p14:tracePt t="13597" x="4894263" y="3930650"/>
          <p14:tracePt t="13599" x="4886325" y="3930650"/>
          <p14:tracePt t="13601" x="4878388" y="3938588"/>
          <p14:tracePt t="13603" x="4870450" y="3938588"/>
          <p14:tracePt t="13605" x="4854575" y="3938588"/>
          <p14:tracePt t="13607" x="4846638" y="3938588"/>
          <p14:tracePt t="13609" x="4838700" y="3938588"/>
          <p14:tracePt t="13611" x="4822825" y="3938588"/>
          <p14:tracePt t="13613" x="4814888" y="3938588"/>
          <p14:tracePt t="13615" x="4806950" y="3938588"/>
          <p14:tracePt t="13618" x="4799013" y="3938588"/>
          <p14:tracePt t="13619" x="4783138" y="3938588"/>
          <p14:tracePt t="13621" x="4775200" y="3948113"/>
          <p14:tracePt t="13623" x="4767263" y="3948113"/>
          <p14:tracePt t="13625" x="4751388" y="3948113"/>
          <p14:tracePt t="13628" x="4735513" y="3948113"/>
          <p14:tracePt t="13631" x="4727575" y="3948113"/>
          <p14:tracePt t="13633" x="4719638" y="3948113"/>
          <p14:tracePt t="13635" x="4711700" y="3948113"/>
          <p14:tracePt t="13638" x="4695825" y="3948113"/>
          <p14:tracePt t="13639" x="4687888" y="3948113"/>
          <p14:tracePt t="13641" x="4679950" y="3948113"/>
          <p14:tracePt t="13644" x="4672013" y="3948113"/>
          <p14:tracePt t="13645" x="4664075" y="3948113"/>
          <p14:tracePt t="13648" x="4656138" y="3948113"/>
          <p14:tracePt t="13649" x="4648200" y="3948113"/>
          <p14:tracePt t="13651" x="4640263" y="3948113"/>
          <p14:tracePt t="13653" x="4632325" y="3948113"/>
          <p14:tracePt t="13657" x="4624388" y="3948113"/>
          <p14:tracePt t="13661" x="4616450" y="3948113"/>
          <p14:tracePt t="13667" x="4608513" y="3948113"/>
          <p14:tracePt t="13673" x="4600575" y="3948113"/>
          <p14:tracePt t="13685" x="4592638" y="3948113"/>
          <p14:tracePt t="13711" x="4584700" y="3948113"/>
          <p14:tracePt t="13723" x="4584700" y="3956050"/>
          <p14:tracePt t="13725" x="4576763" y="3956050"/>
          <p14:tracePt t="13733" x="4567238" y="3956050"/>
          <p14:tracePt t="13741" x="4559300" y="3963988"/>
          <p14:tracePt t="13747" x="4551363" y="3963988"/>
          <p14:tracePt t="13749" x="4551363" y="3971925"/>
          <p14:tracePt t="13755" x="4543425" y="3971925"/>
          <p14:tracePt t="13758" x="4535488" y="3971925"/>
          <p14:tracePt t="13762" x="4535488" y="3979863"/>
          <p14:tracePt t="13768" x="4527550" y="3979863"/>
          <p14:tracePt t="13778" x="4519613" y="3979863"/>
          <p14:tracePt t="13781" x="4519613" y="3987800"/>
          <p14:tracePt t="13788" x="4511675" y="3987800"/>
          <p14:tracePt t="13799" x="4503738" y="3987800"/>
          <p14:tracePt t="13808" x="4495800" y="3987800"/>
          <p14:tracePt t="13814" x="4495800" y="3995738"/>
          <p14:tracePt t="13823" x="4487863" y="3995738"/>
          <p14:tracePt t="13825" x="4487863" y="4003675"/>
          <p14:tracePt t="13833" x="4479925" y="4003675"/>
          <p14:tracePt t="13841" x="4471988" y="4003675"/>
          <p14:tracePt t="13843" x="4464050" y="4003675"/>
          <p14:tracePt t="13849" x="4456113" y="4003675"/>
          <p14:tracePt t="13855" x="4448175" y="4003675"/>
          <p14:tracePt t="13861" x="4440238" y="4003675"/>
          <p14:tracePt t="13863" x="4432300" y="4011613"/>
          <p14:tracePt t="13871" x="4424363" y="4011613"/>
          <p14:tracePt t="13878" x="4416425" y="4011613"/>
          <p14:tracePt t="13883" x="4408488" y="4011613"/>
          <p14:tracePt t="13887" x="4400550" y="4011613"/>
          <p14:tracePt t="13893" x="4392613" y="4011613"/>
          <p14:tracePt t="13899" x="4384675" y="4011613"/>
          <p14:tracePt t="13908" x="4376738" y="4011613"/>
          <p14:tracePt t="13909" x="4368800" y="4011613"/>
          <p14:tracePt t="13914" x="4360863" y="4011613"/>
          <p14:tracePt t="13915" x="4360863" y="4019550"/>
          <p14:tracePt t="13918" x="4352925" y="4019550"/>
          <p14:tracePt t="13921" x="4344988" y="4019550"/>
          <p14:tracePt t="13923" x="4337050" y="4019550"/>
          <p14:tracePt t="13925" x="4321175" y="4027488"/>
          <p14:tracePt t="13928" x="4313238" y="4027488"/>
          <p14:tracePt t="13931" x="4305300" y="4027488"/>
          <p14:tracePt t="13933" x="4297363" y="4027488"/>
          <p14:tracePt t="13935" x="4289425" y="4027488"/>
          <p14:tracePt t="13938" x="4265613" y="4027488"/>
          <p14:tracePt t="13941" x="4249738" y="4027488"/>
          <p14:tracePt t="13943" x="4241800" y="4035425"/>
          <p14:tracePt t="13945" x="4225925" y="4035425"/>
          <p14:tracePt t="13948" x="4210050" y="4035425"/>
          <p14:tracePt t="13949" x="4200525" y="4035425"/>
          <p14:tracePt t="13951" x="4192588" y="4035425"/>
          <p14:tracePt t="13953" x="4176713" y="4035425"/>
          <p14:tracePt t="13955" x="4168775" y="4035425"/>
          <p14:tracePt t="13957" x="4152900" y="4035425"/>
          <p14:tracePt t="13959" x="4144963" y="4035425"/>
          <p14:tracePt t="13961" x="4129088" y="4035425"/>
          <p14:tracePt t="13963" x="4121150" y="4035425"/>
          <p14:tracePt t="13965" x="4113213" y="4035425"/>
          <p14:tracePt t="13968" x="4105275" y="4035425"/>
          <p14:tracePt t="13969" x="4097338" y="4035425"/>
          <p14:tracePt t="13971" x="4089400" y="4035425"/>
          <p14:tracePt t="13973" x="4073525" y="4035425"/>
          <p14:tracePt t="13978" x="4065588" y="4035425"/>
          <p14:tracePt t="13981" x="4057650" y="4035425"/>
          <p14:tracePt t="13985" x="4041775" y="4035425"/>
          <p14:tracePt t="13989" x="4033838" y="4035425"/>
          <p14:tracePt t="13991" x="4033838" y="4027488"/>
          <p14:tracePt t="13993" x="4017963" y="4027488"/>
          <p14:tracePt t="13998" x="4010025" y="4027488"/>
          <p14:tracePt t="13999" x="4002088" y="4027488"/>
          <p14:tracePt t="14003" x="3994150" y="4019550"/>
          <p14:tracePt t="14008" x="3986213" y="4019550"/>
          <p14:tracePt t="14011" x="3978275" y="4019550"/>
          <p14:tracePt t="14015" x="3970338" y="4019550"/>
          <p14:tracePt t="14017" x="3962400" y="4019550"/>
          <p14:tracePt t="14021" x="3954463" y="4019550"/>
          <p14:tracePt t="14024" x="3946525" y="4019550"/>
          <p14:tracePt t="14025" x="3938588" y="4019550"/>
          <p14:tracePt t="14029" x="3930650" y="4019550"/>
          <p14:tracePt t="14033" x="3922713" y="4011613"/>
          <p14:tracePt t="14035" x="3914775" y="4011613"/>
          <p14:tracePt t="14037" x="3906838" y="4011613"/>
          <p14:tracePt t="14043" x="3898900" y="4011613"/>
          <p14:tracePt t="14045" x="3890963" y="4011613"/>
          <p14:tracePt t="14045" x="3883025" y="4011613"/>
          <p14:tracePt t="14049" x="3875088" y="4011613"/>
          <p14:tracePt t="14053" x="3867150" y="4011613"/>
          <p14:tracePt t="14057" x="3859213" y="4011613"/>
          <p14:tracePt t="14059" x="3851275" y="4011613"/>
          <p14:tracePt t="14063" x="3843338" y="4011613"/>
          <p14:tracePt t="14069" x="3833813" y="4011613"/>
          <p14:tracePt t="14075" x="3825875" y="4011613"/>
          <p14:tracePt t="14079" x="3817938" y="4011613"/>
          <p14:tracePt t="14089" x="3810000" y="4011613"/>
          <p14:tracePt t="14101" x="3802063" y="4011613"/>
          <p14:tracePt t="14110" x="3802063" y="4003675"/>
          <p14:tracePt t="14115" x="3794125" y="4003675"/>
          <p14:tracePt t="14131" x="3786188" y="4003675"/>
          <p14:tracePt t="14142" x="3778250" y="4003675"/>
          <p14:tracePt t="14153" x="3770313" y="4003675"/>
          <p14:tracePt t="14163" x="3762375" y="4003675"/>
          <p14:tracePt t="14176" x="3754438" y="4003675"/>
          <p14:tracePt t="14183" x="3746500" y="4003675"/>
          <p14:tracePt t="14198" x="3738563" y="4003675"/>
          <p14:tracePt t="14218" x="3730625" y="4003675"/>
          <p14:tracePt t="14226" x="3730625" y="3995738"/>
          <p14:tracePt t="14237" x="3722688" y="3995738"/>
          <p14:tracePt t="14253" x="3714750" y="3987800"/>
          <p14:tracePt t="14283" x="3706813" y="3987800"/>
          <p14:tracePt t="14289" x="3706813" y="3979863"/>
          <p14:tracePt t="14408" x="3698875" y="3979863"/>
          <p14:tracePt t="14433" x="3690938" y="3979863"/>
          <p14:tracePt t="14441" x="3683000" y="3979863"/>
          <p14:tracePt t="14449" x="3675063" y="3979863"/>
          <p14:tracePt t="14453" x="3667125" y="3979863"/>
          <p14:tracePt t="14457" x="3659188" y="3979863"/>
          <p14:tracePt t="14460" x="3651250" y="3979863"/>
          <p14:tracePt t="14464" x="3643313" y="3979863"/>
          <p14:tracePt t="14468" x="3635375" y="3979863"/>
          <p14:tracePt t="14471" x="3619500" y="3979863"/>
          <p14:tracePt t="14475" x="3611563" y="3979863"/>
          <p14:tracePt t="14479" x="3595688" y="3979863"/>
          <p14:tracePt t="14483" x="3587750" y="3979863"/>
          <p14:tracePt t="14487" x="3579813" y="3979863"/>
          <p14:tracePt t="14489" x="3571875" y="3979863"/>
          <p14:tracePt t="14491" x="3563938" y="3979863"/>
          <p14:tracePt t="14494" x="3563938" y="3971925"/>
          <p14:tracePt t="14495" x="3556000" y="3971925"/>
          <p14:tracePt t="14498" x="3548063" y="3971925"/>
          <p14:tracePt t="14501" x="3540125" y="3971925"/>
          <p14:tracePt t="14503" x="3532188" y="3971925"/>
          <p14:tracePt t="14509" x="3524250" y="3971925"/>
          <p14:tracePt t="14511" x="3516313" y="3963988"/>
          <p14:tracePt t="14515" x="3508375" y="3963988"/>
          <p14:tracePt t="14518" x="3500438" y="3963988"/>
          <p14:tracePt t="14521" x="3492500" y="3963988"/>
          <p14:tracePt t="14523" x="3492500" y="3956050"/>
          <p14:tracePt t="14528" x="3484563" y="3956050"/>
          <p14:tracePt t="14531" x="3476625" y="3956050"/>
          <p14:tracePt t="14535" x="3467100" y="3956050"/>
          <p14:tracePt t="14542" x="3459163" y="3956050"/>
          <p14:tracePt t="14544" x="3459163" y="3948113"/>
          <p14:tracePt t="14547" x="3451225" y="3948113"/>
          <p14:tracePt t="14553" x="3443288" y="3948113"/>
          <p14:tracePt t="14557" x="3435350" y="3948113"/>
          <p14:tracePt t="14563" x="3427413" y="3938588"/>
          <p14:tracePt t="14569" x="3419475" y="3938588"/>
          <p14:tracePt t="14573" x="3411538" y="3938588"/>
          <p14:tracePt t="14578" x="3403600" y="3938588"/>
          <p14:tracePt t="14581" x="3395663" y="3938588"/>
          <p14:tracePt t="14589" x="3387725" y="3938588"/>
          <p14:tracePt t="14591" x="3387725" y="3930650"/>
          <p14:tracePt t="14594" x="3379788" y="3930650"/>
          <p14:tracePt t="14598" x="3371850" y="3930650"/>
          <p14:tracePt t="14605" x="3363913" y="3930650"/>
          <p14:tracePt t="14610" x="3355975" y="3922713"/>
          <p14:tracePt t="14615" x="3348038" y="3922713"/>
          <p14:tracePt t="14617" x="3340100" y="3922713"/>
          <p14:tracePt t="14623" x="3332163" y="3922713"/>
          <p14:tracePt t="14629" x="3324225" y="3922713"/>
          <p14:tracePt t="14635" x="3316288" y="3922713"/>
          <p14:tracePt t="14639" x="3308350" y="3914775"/>
          <p14:tracePt t="14645" x="3300413" y="3914775"/>
          <p14:tracePt t="14653" x="3292475" y="3914775"/>
          <p14:tracePt t="14666" x="3284538" y="3914775"/>
          <p14:tracePt t="14671" x="3284538" y="3906838"/>
          <p14:tracePt t="14677" x="3276600" y="3906838"/>
          <p14:tracePt t="14683" x="3268663" y="3906838"/>
          <p14:tracePt t="14695" x="3260725" y="3906838"/>
          <p14:tracePt t="14711" x="3252788" y="3898900"/>
          <p14:tracePt t="14719" x="3244850" y="3898900"/>
          <p14:tracePt t="14726" x="3236913" y="3898900"/>
          <p14:tracePt t="14733" x="3228975" y="3898900"/>
          <p14:tracePt t="14738" x="3228975" y="3890963"/>
          <p14:tracePt t="14745" x="3221038" y="3890963"/>
          <p14:tracePt t="14763" x="3213100" y="3890963"/>
          <p14:tracePt t="14773" x="3205163" y="3890963"/>
          <p14:tracePt t="14783" x="3205163" y="3883025"/>
          <p14:tracePt t="14808" x="3197225" y="3883025"/>
          <p14:tracePt t="14815" x="3197225" y="3875088"/>
          <p14:tracePt t="14825" x="3189288" y="3875088"/>
          <p14:tracePt t="14843" x="3189288" y="3867150"/>
          <p14:tracePt t="14875" x="3189288" y="3859213"/>
          <p14:tracePt t="14885" x="3189288" y="3851275"/>
          <p14:tracePt t="14893" x="3181350" y="3851275"/>
          <p14:tracePt t="14897" x="3181350" y="3843338"/>
          <p14:tracePt t="14907" x="3181350" y="3835400"/>
          <p14:tracePt t="14916" x="3181350" y="3827463"/>
          <p14:tracePt t="14919" x="3181350" y="3819525"/>
          <p14:tracePt t="14929" x="3181350" y="3811588"/>
          <p14:tracePt t="14939" x="3181350" y="3803650"/>
          <p14:tracePt t="14993" x="3181350" y="3795713"/>
          <p14:tracePt t="15019" x="3181350" y="3787775"/>
          <p14:tracePt t="15053" x="3181350" y="3779838"/>
          <p14:tracePt t="15243" x="3189288" y="3779838"/>
          <p14:tracePt t="15253" x="3197225" y="3779838"/>
          <p14:tracePt t="15267" x="3205163" y="3779838"/>
          <p14:tracePt t="15299" x="3213100" y="3779838"/>
          <p14:tracePt t="15356" x="3221038" y="3779838"/>
          <p14:tracePt t="15369" x="3228975" y="3779838"/>
          <p14:tracePt t="15375" x="3236913" y="3779838"/>
          <p14:tracePt t="15381" x="3244850" y="3779838"/>
          <p14:tracePt t="15391" x="3252788" y="3779838"/>
          <p14:tracePt t="15401" x="3260725" y="3779838"/>
          <p14:tracePt t="15417" x="3268663" y="3779838"/>
          <p14:tracePt t="15425" x="3276600" y="3779838"/>
          <p14:tracePt t="15443" x="3284538" y="3779838"/>
          <p14:tracePt t="15449" x="3284538" y="3787775"/>
          <p14:tracePt t="15458" x="3292475" y="3787775"/>
          <p14:tracePt t="15467" x="3300413" y="3787775"/>
          <p14:tracePt t="15475" x="3308350" y="3787775"/>
          <p14:tracePt t="15479" x="3316288" y="3787775"/>
          <p14:tracePt t="15483" x="3324225" y="3787775"/>
          <p14:tracePt t="15488" x="3332163" y="3787775"/>
          <p14:tracePt t="15491" x="3340100" y="3787775"/>
          <p14:tracePt t="15493" x="3348038" y="3787775"/>
          <p14:tracePt t="15498" x="3355975" y="3787775"/>
          <p14:tracePt t="15501" x="3363913" y="3787775"/>
          <p14:tracePt t="15503" x="3371850" y="3787775"/>
          <p14:tracePt t="15510" x="3379788" y="3787775"/>
          <p14:tracePt t="15513" x="3387725" y="3787775"/>
          <p14:tracePt t="15517" x="3395663" y="3787775"/>
          <p14:tracePt t="15521" x="3403600" y="3787775"/>
          <p14:tracePt t="15527" x="3411538" y="3787775"/>
          <p14:tracePt t="15541" x="3419475" y="3787775"/>
          <p14:tracePt t="15551" x="3427413" y="3787775"/>
          <p14:tracePt t="15567" x="3435350" y="3787775"/>
          <p14:tracePt t="15571" x="3443288" y="3787775"/>
          <p14:tracePt t="15583" x="3451225" y="3787775"/>
          <p14:tracePt t="15595" x="3459163" y="3787775"/>
          <p14:tracePt t="15607" x="3467100" y="3787775"/>
          <p14:tracePt t="15611" x="3476625" y="3787775"/>
          <p14:tracePt t="15631" x="3484563" y="3787775"/>
          <p14:tracePt t="15758" x="3492500" y="3787775"/>
          <p14:tracePt t="15903" x="3500438" y="3787775"/>
          <p14:tracePt t="15913" x="3508375" y="3787775"/>
          <p14:tracePt t="15938" x="3516313" y="3787775"/>
          <p14:tracePt t="15949" x="3524250" y="3787775"/>
          <p14:tracePt t="15965" x="3532188" y="3787775"/>
          <p14:tracePt t="15977" x="3540125" y="3787775"/>
          <p14:tracePt t="16018" x="3548063" y="3787775"/>
          <p14:tracePt t="16039" x="3556000" y="3787775"/>
          <p14:tracePt t="16057" x="3563938" y="3787775"/>
          <p14:tracePt t="16065" x="3571875" y="3787775"/>
          <p14:tracePt t="16083" x="3579813" y="3787775"/>
          <p14:tracePt t="16131" x="3587750" y="3787775"/>
          <p14:tracePt t="16168" x="3595688" y="3787775"/>
          <p14:tracePt t="16183" x="3603625" y="3787775"/>
          <p14:tracePt t="16195" x="3611563" y="3787775"/>
          <p14:tracePt t="16209" x="3619500" y="3787775"/>
          <p14:tracePt t="16221" x="3627438" y="3787775"/>
          <p14:tracePt t="16228" x="3635375" y="3787775"/>
          <p14:tracePt t="16247" x="3643313" y="3787775"/>
          <p14:tracePt t="16267" x="3651250" y="3787775"/>
          <p14:tracePt t="16279" x="3659188" y="3787775"/>
          <p14:tracePt t="16285" x="3667125" y="3787775"/>
          <p14:tracePt t="16295" x="3675063" y="3787775"/>
          <p14:tracePt t="16303" x="3683000" y="3787775"/>
          <p14:tracePt t="16311" x="3690938" y="3787775"/>
          <p14:tracePt t="16318" x="3698875" y="3779838"/>
          <p14:tracePt t="16324" x="3706813" y="3779838"/>
          <p14:tracePt t="16331" x="3714750" y="3779838"/>
          <p14:tracePt t="16337" x="3722688" y="3779838"/>
          <p14:tracePt t="16362" x="3754438" y="3779838"/>
          <p14:tracePt t="16371" x="3762375" y="3779838"/>
          <p14:tracePt t="16375" x="3770313" y="3779838"/>
          <p14:tracePt t="16385" x="3778250" y="3779838"/>
          <p14:tracePt t="16395" x="3786188" y="3779838"/>
          <p14:tracePt t="16407" x="3794125" y="3779838"/>
          <p14:tracePt t="16413" x="3802063" y="3779838"/>
          <p14:tracePt t="16431" x="3810000" y="3779838"/>
          <p14:tracePt t="16445" x="3817938" y="3779838"/>
          <p14:tracePt t="16458" x="3817938" y="3771900"/>
          <p14:tracePt t="16461" x="3825875" y="3771900"/>
          <p14:tracePt t="16465" x="3833813" y="3771900"/>
          <p14:tracePt t="16476" x="3843338" y="3771900"/>
          <p14:tracePt t="16481" x="3851275" y="3771900"/>
          <p14:tracePt t="16489" x="3859213" y="3771900"/>
          <p14:tracePt t="16493" x="3867150" y="3771900"/>
          <p14:tracePt t="16499" x="3875088" y="3771900"/>
          <p14:tracePt t="16510" x="3883025" y="3771900"/>
          <p14:tracePt t="16517" x="3890963" y="3771900"/>
          <p14:tracePt t="16523" x="3898900" y="3771900"/>
          <p14:tracePt t="16533" x="3906838" y="3771900"/>
          <p14:tracePt t="16545" x="3914775" y="3771900"/>
          <p14:tracePt t="16551" x="3922713" y="3771900"/>
          <p14:tracePt t="16560" x="3930650" y="3771900"/>
          <p14:tracePt t="16563" x="3938588" y="3771900"/>
          <p14:tracePt t="16569" x="3946525" y="3771900"/>
          <p14:tracePt t="16575" x="3954463" y="3771900"/>
          <p14:tracePt t="16579" x="3962400" y="3771900"/>
          <p14:tracePt t="16583" x="3970338" y="3771900"/>
          <p14:tracePt t="16589" x="3978275" y="3771900"/>
          <p14:tracePt t="16595" x="3986213" y="3771900"/>
          <p14:tracePt t="16599" x="3994150" y="3771900"/>
          <p14:tracePt t="16603" x="4002088" y="3771900"/>
          <p14:tracePt t="16608" x="4010025" y="3771900"/>
          <p14:tracePt t="16613" x="4017963" y="3771900"/>
          <p14:tracePt t="16618" x="4025900" y="3771900"/>
          <p14:tracePt t="16621" x="4033838" y="3771900"/>
          <p14:tracePt t="16629" x="4041775" y="3771900"/>
          <p14:tracePt t="16635" x="4049713" y="3771900"/>
          <p14:tracePt t="16639" x="4057650" y="3771900"/>
          <p14:tracePt t="16641" x="4065588" y="3771900"/>
          <p14:tracePt t="16650" x="4073525" y="3771900"/>
          <p14:tracePt t="16653" x="4081463" y="3771900"/>
          <p14:tracePt t="16658" x="4089400" y="3771900"/>
          <p14:tracePt t="16659" x="4097338" y="3771900"/>
          <p14:tracePt t="16665" x="4105275" y="3771900"/>
          <p14:tracePt t="16668" x="4113213" y="3771900"/>
          <p14:tracePt t="16671" x="4121150" y="3771900"/>
          <p14:tracePt t="16673" x="4129088" y="3771900"/>
          <p14:tracePt t="16678" x="4137025" y="3771900"/>
          <p14:tracePt t="16679" x="4144963" y="3771900"/>
          <p14:tracePt t="16685" x="4160838" y="3771900"/>
          <p14:tracePt t="16689" x="4168775" y="3771900"/>
          <p14:tracePt t="16693" x="4176713" y="3771900"/>
          <p14:tracePt t="16698" x="4184650" y="3771900"/>
          <p14:tracePt t="16699" x="4192588" y="3771900"/>
          <p14:tracePt t="16703" x="4200525" y="3771900"/>
          <p14:tracePt t="16708" x="4210050" y="3771900"/>
          <p14:tracePt t="16711" x="4225925" y="3771900"/>
          <p14:tracePt t="16718" x="4233863" y="3779838"/>
          <p14:tracePt t="16721" x="4241800" y="3779838"/>
          <p14:tracePt t="16723" x="4249738" y="3779838"/>
          <p14:tracePt t="16728" x="4257675" y="3779838"/>
          <p14:tracePt t="16731" x="4265613" y="3779838"/>
          <p14:tracePt t="16735" x="4273550" y="3779838"/>
          <p14:tracePt t="16738" x="4281488" y="3779838"/>
          <p14:tracePt t="16741" x="4289425" y="3779838"/>
          <p14:tracePt t="16745" x="4297363" y="3779838"/>
          <p14:tracePt t="16749" x="4305300" y="3779838"/>
          <p14:tracePt t="16753" x="4313238" y="3779838"/>
          <p14:tracePt t="16755" x="4321175" y="3779838"/>
          <p14:tracePt t="16760" x="4329113" y="3779838"/>
          <p14:tracePt t="16762" x="4337050" y="3779838"/>
          <p14:tracePt t="16764" x="4344988" y="3779838"/>
          <p14:tracePt t="16768" x="4352925" y="3779838"/>
          <p14:tracePt t="16771" x="4360863" y="3779838"/>
          <p14:tracePt t="16775" x="4368800" y="3779838"/>
          <p14:tracePt t="16778" x="4376738" y="3779838"/>
          <p14:tracePt t="16781" x="4384675" y="3779838"/>
          <p14:tracePt t="16785" x="4392613" y="3779838"/>
          <p14:tracePt t="16791" x="4400550" y="3779838"/>
          <p14:tracePt t="16793" x="4408488" y="3779838"/>
          <p14:tracePt t="16797" x="4416425" y="3787775"/>
          <p14:tracePt t="16803" x="4424363" y="3787775"/>
          <p14:tracePt t="16809" x="4432300" y="3787775"/>
          <p14:tracePt t="16813" x="4440238" y="3787775"/>
          <p14:tracePt t="16819" x="4448175" y="3787775"/>
          <p14:tracePt t="16827" x="4456113" y="3787775"/>
          <p14:tracePt t="16833" x="4464050" y="3787775"/>
          <p14:tracePt t="16835" x="4471988" y="3795713"/>
          <p14:tracePt t="16841" x="4479925" y="3795713"/>
          <p14:tracePt t="16847" x="4487863" y="3795713"/>
          <p14:tracePt t="16851" x="4495800" y="3795713"/>
          <p14:tracePt t="16855" x="4503738" y="3795713"/>
          <p14:tracePt t="16861" x="4511675" y="3795713"/>
          <p14:tracePt t="16865" x="4519613" y="3795713"/>
          <p14:tracePt t="16869" x="4527550" y="3795713"/>
          <p14:tracePt t="16872" x="4535488" y="3795713"/>
          <p14:tracePt t="16876" x="4543425" y="3795713"/>
          <p14:tracePt t="16878" x="4551363" y="3795713"/>
          <p14:tracePt t="16879" x="4559300" y="3795713"/>
          <p14:tracePt t="16883" x="4567238" y="3795713"/>
          <p14:tracePt t="16887" x="4576763" y="3795713"/>
          <p14:tracePt t="16889" x="4584700" y="3795713"/>
          <p14:tracePt t="16891" x="4592638" y="3795713"/>
          <p14:tracePt t="16894" x="4600575" y="3795713"/>
          <p14:tracePt t="16895" x="4608513" y="3795713"/>
          <p14:tracePt t="16897" x="4616450" y="3795713"/>
          <p14:tracePt t="16899" x="4624388" y="3795713"/>
          <p14:tracePt t="16903" x="4640263" y="3795713"/>
          <p14:tracePt t="16907" x="4648200" y="3795713"/>
          <p14:tracePt t="16910" x="4656138" y="3803650"/>
          <p14:tracePt t="16911" x="4664075" y="3803650"/>
          <p14:tracePt t="16913" x="4672013" y="3803650"/>
          <p14:tracePt t="16916" x="4679950" y="3803650"/>
          <p14:tracePt t="16917" x="4687888" y="3803650"/>
          <p14:tracePt t="16919" x="4695825" y="3803650"/>
          <p14:tracePt t="16921" x="4703763" y="3803650"/>
          <p14:tracePt t="16923" x="4711700" y="3803650"/>
          <p14:tracePt t="16928" x="4719638" y="3803650"/>
          <p14:tracePt t="16929" x="4727575" y="3803650"/>
          <p14:tracePt t="16933" x="4735513" y="3803650"/>
          <p14:tracePt t="16935" x="4743450" y="3811588"/>
          <p14:tracePt t="16939" x="4751388" y="3811588"/>
          <p14:tracePt t="16943" x="4759325" y="3811588"/>
          <p14:tracePt t="16947" x="4767263" y="3819525"/>
          <p14:tracePt t="16949" x="4775200" y="3819525"/>
          <p14:tracePt t="16953" x="4783138" y="3819525"/>
          <p14:tracePt t="16957" x="4791075" y="3819525"/>
          <p14:tracePt t="16963" x="4799013" y="3819525"/>
          <p14:tracePt t="16965" x="4806950" y="3819525"/>
          <p14:tracePt t="16969" x="4814888" y="3819525"/>
          <p14:tracePt t="16975" x="4822825" y="3819525"/>
          <p14:tracePt t="16979" x="4830763" y="3819525"/>
          <p14:tracePt t="16981" x="4838700" y="3819525"/>
          <p14:tracePt t="16985" x="4846638" y="3819525"/>
          <p14:tracePt t="16991" x="4854575" y="3819525"/>
          <p14:tracePt t="16995" x="4862513" y="3819525"/>
          <p14:tracePt t="16997" x="4870450" y="3819525"/>
          <p14:tracePt t="16999" x="4878388" y="3819525"/>
          <p14:tracePt t="17001" x="4878388" y="3827463"/>
          <p14:tracePt t="17003" x="4894263" y="3827463"/>
          <p14:tracePt t="17007" x="4902200" y="3827463"/>
          <p14:tracePt t="17011" x="4910138" y="3827463"/>
          <p14:tracePt t="17013" x="4918075" y="3827463"/>
          <p14:tracePt t="17015" x="4926013" y="3827463"/>
          <p14:tracePt t="17019" x="4933950" y="3827463"/>
          <p14:tracePt t="17023" x="4943475" y="3827463"/>
          <p14:tracePt t="17025" x="4951413" y="3827463"/>
          <p14:tracePt t="17028" x="4959350" y="3827463"/>
          <p14:tracePt t="17029" x="4967288" y="3827463"/>
          <p14:tracePt t="17033" x="4975225" y="3827463"/>
          <p14:tracePt t="17035" x="4983163" y="3827463"/>
          <p14:tracePt t="17039" x="4991100" y="3827463"/>
          <p14:tracePt t="17043" x="4999038" y="3827463"/>
          <p14:tracePt t="17049" x="5006975" y="3827463"/>
          <p14:tracePt t="17051" x="5014913" y="3827463"/>
          <p14:tracePt t="17057" x="5022850" y="3827463"/>
          <p14:tracePt t="17061" x="5030788" y="3827463"/>
          <p14:tracePt t="17067" x="5038725" y="3827463"/>
          <p14:tracePt t="17071" x="5046663" y="3827463"/>
          <p14:tracePt t="17075" x="5054600" y="3827463"/>
          <p14:tracePt t="17081" x="5062538" y="3827463"/>
          <p14:tracePt t="17089" x="5070475" y="3827463"/>
          <p14:tracePt t="17094" x="5078413" y="3827463"/>
          <p14:tracePt t="17098" x="5086350" y="3827463"/>
          <p14:tracePt t="17101" x="5094288" y="3827463"/>
          <p14:tracePt t="17107" x="5102225" y="3827463"/>
          <p14:tracePt t="17113" x="5110163" y="3827463"/>
          <p14:tracePt t="17115" x="5118100" y="3827463"/>
          <p14:tracePt t="17121" x="5126038" y="3827463"/>
          <p14:tracePt t="17128" x="5126038" y="3819525"/>
          <p14:tracePt t="17129" x="5133975" y="3819525"/>
          <p14:tracePt t="17133" x="5141913" y="3819525"/>
          <p14:tracePt t="17137" x="5149850" y="3819525"/>
          <p14:tracePt t="17143" x="5157788" y="3819525"/>
          <p14:tracePt t="17149" x="5165725" y="3819525"/>
          <p14:tracePt t="17155" x="5173663" y="3819525"/>
          <p14:tracePt t="17158" x="5181600" y="3819525"/>
          <p14:tracePt t="17163" x="5189538" y="3819525"/>
          <p14:tracePt t="17169" x="5197475" y="3819525"/>
          <p14:tracePt t="17173" x="5205413" y="3819525"/>
          <p14:tracePt t="17175" x="5213350" y="3819525"/>
          <p14:tracePt t="17180" x="5221288" y="3819525"/>
          <p14:tracePt t="17183" x="5229225" y="3819525"/>
          <p14:tracePt t="17185" x="5237163" y="3819525"/>
          <p14:tracePt t="17188" x="5245100" y="3819525"/>
          <p14:tracePt t="17191" x="5253038" y="3819525"/>
          <p14:tracePt t="17195" x="5260975" y="3819525"/>
          <p14:tracePt t="17199" x="5268913" y="3819525"/>
          <p14:tracePt t="17201" x="5276850" y="3819525"/>
          <p14:tracePt t="17203" x="5284788" y="3819525"/>
          <p14:tracePt t="17207" x="5292725" y="3819525"/>
          <p14:tracePt t="17211" x="5300663" y="3811588"/>
          <p14:tracePt t="17213" x="5310188" y="3811588"/>
          <p14:tracePt t="17215" x="5318125" y="3811588"/>
          <p14:tracePt t="17219" x="5326063" y="3811588"/>
          <p14:tracePt t="17221" x="5334000" y="3811588"/>
          <p14:tracePt t="17226" x="5341938" y="3811588"/>
          <p14:tracePt t="17229" x="5349875" y="3811588"/>
          <p14:tracePt t="17233" x="5357813" y="3811588"/>
          <p14:tracePt t="17235" x="5365750" y="3811588"/>
          <p14:tracePt t="17241" x="5373688" y="3811588"/>
          <p14:tracePt t="17248" x="5381625" y="3811588"/>
          <p14:tracePt t="17255" x="5389563" y="3811588"/>
          <p14:tracePt t="17260" x="5397500" y="3811588"/>
          <p14:tracePt t="17268" x="5405438" y="3811588"/>
          <p14:tracePt t="17277" x="5413375" y="3811588"/>
          <p14:tracePt t="17283" x="5421313" y="3811588"/>
          <p14:tracePt t="17294" x="5429250" y="3811588"/>
          <p14:tracePt t="17295" x="5437188" y="3811588"/>
          <p14:tracePt t="17303" x="5445125" y="3811588"/>
          <p14:tracePt t="17310" x="5453063" y="3811588"/>
          <p14:tracePt t="17317" x="5461000" y="3811588"/>
          <p14:tracePt t="17321" x="5468938" y="3811588"/>
          <p14:tracePt t="17331" x="5476875" y="3811588"/>
          <p14:tracePt t="17343" x="5484813" y="3811588"/>
          <p14:tracePt t="17363" x="5500688" y="3811588"/>
          <p14:tracePt t="17378" x="5508625" y="3811588"/>
          <p14:tracePt t="17393" x="5516563" y="3811588"/>
          <p14:tracePt t="17410" x="5524500" y="3811588"/>
          <p14:tracePt t="17419" x="5532438" y="3811588"/>
          <p14:tracePt t="17588" x="5540375" y="3811588"/>
          <p14:tracePt t="17597" x="5548313" y="3811588"/>
          <p14:tracePt t="17605" x="5548313" y="3803650"/>
          <p14:tracePt t="17607" x="5556250" y="3803650"/>
          <p14:tracePt t="17610" x="5564188" y="3803650"/>
          <p14:tracePt t="17618" x="5572125" y="3803650"/>
          <p14:tracePt t="17625" x="5580063" y="3803650"/>
          <p14:tracePt t="17633" x="5588000" y="3803650"/>
          <p14:tracePt t="17639" x="5595938" y="3803650"/>
          <p14:tracePt t="17644" x="5603875" y="3803650"/>
          <p14:tracePt t="17649" x="5611813" y="3803650"/>
          <p14:tracePt t="17655" x="5619750" y="3803650"/>
          <p14:tracePt t="17658" x="5627688" y="3803650"/>
          <p14:tracePt t="17663" x="5635625" y="3803650"/>
          <p14:tracePt t="17667" x="5643563" y="3803650"/>
          <p14:tracePt t="17669" x="5643563" y="3795713"/>
          <p14:tracePt t="17671" x="5651500" y="3795713"/>
          <p14:tracePt t="17673" x="5659438" y="3795713"/>
          <p14:tracePt t="17675" x="5667375" y="3795713"/>
          <p14:tracePt t="17679" x="5676900" y="3795713"/>
          <p14:tracePt t="17681" x="5684838" y="3795713"/>
          <p14:tracePt t="17683" x="5692775" y="3795713"/>
          <p14:tracePt t="17685" x="5708650" y="3795713"/>
          <p14:tracePt t="17689" x="5716588" y="3795713"/>
          <p14:tracePt t="17691" x="5732463" y="3787775"/>
          <p14:tracePt t="17693" x="5740400" y="3787775"/>
          <p14:tracePt t="17695" x="5748338" y="3787775"/>
          <p14:tracePt t="17697" x="5756275" y="3787775"/>
          <p14:tracePt t="17699" x="5764213" y="3787775"/>
          <p14:tracePt t="17701" x="5772150" y="3787775"/>
          <p14:tracePt t="17703" x="5788025" y="3787775"/>
          <p14:tracePt t="17705" x="5795963" y="3787775"/>
          <p14:tracePt t="17707" x="5803900" y="3787775"/>
          <p14:tracePt t="17710" x="5819775" y="3787775"/>
          <p14:tracePt t="17712" x="5827713" y="3787775"/>
          <p14:tracePt t="17713" x="5835650" y="3787775"/>
          <p14:tracePt t="17715" x="5843588" y="3787775"/>
          <p14:tracePt t="17717" x="5859463" y="3787775"/>
          <p14:tracePt t="17721" x="5867400" y="3787775"/>
          <p14:tracePt t="17723" x="5875338" y="3787775"/>
          <p14:tracePt t="17725" x="5883275" y="3787775"/>
          <p14:tracePt t="17728" x="5891213" y="3787775"/>
          <p14:tracePt t="17731" x="5899150" y="3787775"/>
          <p14:tracePt t="17735" x="5907088" y="3787775"/>
          <p14:tracePt t="17737" x="5915025" y="3787775"/>
          <p14:tracePt t="17741" x="5922963" y="3787775"/>
          <p14:tracePt t="17748" x="5930900" y="3787775"/>
          <p14:tracePt t="17755" x="5938838" y="3787775"/>
          <p14:tracePt t="17762" x="5946775" y="3787775"/>
          <p14:tracePt t="17769" x="5954713" y="3787775"/>
          <p14:tracePt t="17779" x="5962650" y="3787775"/>
          <p14:tracePt t="17788" x="5970588" y="3787775"/>
          <p14:tracePt t="17790" x="5978525" y="3787775"/>
          <p14:tracePt t="17797" x="5986463" y="3787775"/>
          <p14:tracePt t="17803" x="5994400" y="3787775"/>
          <p14:tracePt t="17807" x="6002338" y="3787775"/>
          <p14:tracePt t="17810" x="6010275" y="3787775"/>
          <p14:tracePt t="17813" x="6018213" y="3787775"/>
          <p14:tracePt t="17819" x="6026150" y="3787775"/>
          <p14:tracePt t="17825" x="6034088" y="3787775"/>
          <p14:tracePt t="17828" x="6043613" y="3787775"/>
          <p14:tracePt t="17831" x="6051550" y="3787775"/>
          <p14:tracePt t="17835" x="6059488" y="3787775"/>
          <p14:tracePt t="17839" x="6067425" y="3787775"/>
          <p14:tracePt t="17841" x="6075363" y="3787775"/>
          <p14:tracePt t="17843" x="6083300" y="3787775"/>
          <p14:tracePt t="17848" x="6091238" y="3787775"/>
          <p14:tracePt t="17851" x="6099175" y="3787775"/>
          <p14:tracePt t="17856" x="6107113" y="3787775"/>
          <p14:tracePt t="17862" x="6115050" y="3787775"/>
          <p14:tracePt t="17867" x="6122988" y="3787775"/>
          <p14:tracePt t="17869" x="6130925" y="3787775"/>
          <p14:tracePt t="17877" x="6138863" y="3787775"/>
          <p14:tracePt t="17885" x="6146800" y="3787775"/>
          <p14:tracePt t="17895" x="6154738" y="3787775"/>
          <p14:tracePt t="17899" x="6162675" y="3787775"/>
          <p14:tracePt t="17909" x="6170613" y="3787775"/>
          <p14:tracePt t="17917" x="6178550" y="3787775"/>
          <p14:tracePt t="17923" x="6186488" y="3787775"/>
          <p14:tracePt t="17928" x="6194425" y="3787775"/>
          <p14:tracePt t="17933" x="6202363" y="3787775"/>
          <p14:tracePt t="17939" x="6210300" y="3787775"/>
          <p14:tracePt t="17945" x="6218238" y="3787775"/>
          <p14:tracePt t="17947" x="6226175" y="3787775"/>
          <p14:tracePt t="17955" x="6234113" y="3787775"/>
          <p14:tracePt t="17961" x="6242050" y="3787775"/>
          <p14:tracePt t="17969" x="6249988" y="3787775"/>
          <p14:tracePt t="17973" x="6257925" y="3787775"/>
          <p14:tracePt t="17981" x="6265863" y="3787775"/>
          <p14:tracePt t="17991" x="6273800" y="3779838"/>
          <p14:tracePt t="17998" x="6281738" y="3779838"/>
          <p14:tracePt t="18001" x="6289675" y="3779838"/>
          <p14:tracePt t="18005" x="6297613" y="3779838"/>
          <p14:tracePt t="18011" x="6305550" y="3779838"/>
          <p14:tracePt t="18018" x="6313488" y="3779838"/>
          <p14:tracePt t="18019" x="6321425" y="3779838"/>
          <p14:tracePt t="18023" x="6329363" y="3779838"/>
          <p14:tracePt t="18028" x="6337300" y="3771900"/>
          <p14:tracePt t="18029" x="6345238" y="3771900"/>
          <p14:tracePt t="18031" x="6353175" y="3771900"/>
          <p14:tracePt t="18035" x="6361113" y="3771900"/>
          <p14:tracePt t="18038" x="6369050" y="3771900"/>
          <p14:tracePt t="18040" x="6376988" y="3771900"/>
          <p14:tracePt t="18041" x="6384925" y="3771900"/>
          <p14:tracePt t="18045" x="6392863" y="3771900"/>
          <p14:tracePt t="18048" x="6402388" y="3771900"/>
          <p14:tracePt t="18049" x="6410325" y="3771900"/>
          <p14:tracePt t="18053" x="6418263" y="3771900"/>
          <p14:tracePt t="18055" x="6426200" y="3771900"/>
          <p14:tracePt t="18057" x="6434138" y="3771900"/>
          <p14:tracePt t="18061" x="6442075" y="3771900"/>
          <p14:tracePt t="18065" x="6450013" y="3771900"/>
          <p14:tracePt t="18069" x="6457950" y="3771900"/>
          <p14:tracePt t="18073" x="6465888" y="3771900"/>
          <p14:tracePt t="18078" x="6473825" y="3771900"/>
          <p14:tracePt t="18088" x="6481763" y="3771900"/>
          <p14:tracePt t="18106" x="6489700" y="3771900"/>
          <p14:tracePt t="18117" x="6497638" y="3771900"/>
          <p14:tracePt t="18139" x="6505575" y="3771900"/>
          <p14:tracePt t="18161" x="6513513" y="3771900"/>
          <p14:tracePt t="18179" x="6521450" y="3771900"/>
          <p14:tracePt t="18189" x="6529388" y="3771900"/>
          <p14:tracePt t="18209" x="6537325" y="3771900"/>
          <p14:tracePt t="19638" x="6537325" y="3779838"/>
          <p14:tracePt t="19924" x="6537325" y="3787775"/>
          <p14:tracePt t="19939" x="6537325" y="3795713"/>
          <p14:tracePt t="19958" x="6529388" y="3803650"/>
          <p14:tracePt t="19966" x="6521450" y="3803650"/>
          <p14:tracePt t="19972" x="6521450" y="3811588"/>
          <p14:tracePt t="19977" x="6513513" y="3811588"/>
          <p14:tracePt t="19986" x="6513513" y="3819525"/>
          <p14:tracePt t="19993" x="6505575" y="3827463"/>
          <p14:tracePt t="20002" x="6497638" y="3827463"/>
          <p14:tracePt t="20003" x="6497638" y="3835400"/>
          <p14:tracePt t="20006" x="6489700" y="3835400"/>
          <p14:tracePt t="20010" x="6489700" y="3843338"/>
          <p14:tracePt t="20012" x="6481763" y="3843338"/>
          <p14:tracePt t="20018" x="6473825" y="3851275"/>
          <p14:tracePt t="20022" x="6465888" y="3859213"/>
          <p14:tracePt t="20024" x="6457950" y="3859213"/>
          <p14:tracePt t="20030" x="6450013" y="3867150"/>
          <p14:tracePt t="20032" x="6442075" y="3867150"/>
          <p14:tracePt t="20036" x="6434138" y="3875088"/>
          <p14:tracePt t="20037" x="6426200" y="3875088"/>
          <p14:tracePt t="20040" x="6418263" y="3875088"/>
          <p14:tracePt t="20045" x="6410325" y="3883025"/>
          <p14:tracePt t="20045" x="6402388" y="3883025"/>
          <p14:tracePt t="20048" x="6402388" y="3890963"/>
          <p14:tracePt t="20050" x="6392863" y="3890963"/>
          <p14:tracePt t="20053" x="6384925" y="3890963"/>
          <p14:tracePt t="20058" x="6376988" y="3898900"/>
          <p14:tracePt t="20061" x="6369050" y="3898900"/>
          <p14:tracePt t="20063" x="6361113" y="3898900"/>
          <p14:tracePt t="20069" x="6353175" y="3898900"/>
          <p14:tracePt t="20072" x="6353175" y="3906838"/>
          <p14:tracePt t="20076" x="6345238" y="3906838"/>
          <p14:tracePt t="20078" x="6337300" y="3906838"/>
          <p14:tracePt t="20088" x="6329363" y="3914775"/>
          <p14:tracePt t="20094" x="6321425" y="3914775"/>
          <p14:tracePt t="20096" x="6321425" y="3922713"/>
          <p14:tracePt t="20104" x="6313488" y="3922713"/>
          <p14:tracePt t="20112" x="6305550" y="3922713"/>
          <p14:tracePt t="20114" x="6297613" y="3922713"/>
          <p14:tracePt t="20120" x="6289675" y="3930650"/>
          <p14:tracePt t="20124" x="6281738" y="3930650"/>
          <p14:tracePt t="20128" x="6265863" y="3930650"/>
          <p14:tracePt t="20131" x="6249988" y="3938588"/>
          <p14:tracePt t="20137" x="6242050" y="3938588"/>
          <p14:tracePt t="20138" x="6226175" y="3948113"/>
          <p14:tracePt t="20143" x="6210300" y="3948113"/>
          <p14:tracePt t="20144" x="6202363" y="3948113"/>
          <p14:tracePt t="20146" x="6194425" y="3956050"/>
          <p14:tracePt t="20147" x="6186488" y="3956050"/>
          <p14:tracePt t="20152" x="6170613" y="3963988"/>
          <p14:tracePt t="20154" x="6154738" y="3963988"/>
          <p14:tracePt t="20155" x="6146800" y="3963988"/>
          <p14:tracePt t="20158" x="6138863" y="3963988"/>
          <p14:tracePt t="20160" x="6122988" y="3971925"/>
          <p14:tracePt t="20162" x="6115050" y="3979863"/>
          <p14:tracePt t="20166" x="6099175" y="3979863"/>
          <p14:tracePt t="20168" x="6091238" y="3979863"/>
          <p14:tracePt t="20170" x="6075363" y="3987800"/>
          <p14:tracePt t="20172" x="6067425" y="3987800"/>
          <p14:tracePt t="20173" x="6051550" y="3995738"/>
          <p14:tracePt t="20175" x="6043613" y="3995738"/>
          <p14:tracePt t="20177" x="6026150" y="3995738"/>
          <p14:tracePt t="20180" x="6018213" y="4003675"/>
          <p14:tracePt t="20181" x="6010275" y="4003675"/>
          <p14:tracePt t="20183" x="6002338" y="4003675"/>
          <p14:tracePt t="20185" x="5986463" y="4011613"/>
          <p14:tracePt t="20187" x="5978525" y="4011613"/>
          <p14:tracePt t="20189" x="5970588" y="4011613"/>
          <p14:tracePt t="20191" x="5954713" y="4011613"/>
          <p14:tracePt t="20194" x="5946775" y="4019550"/>
          <p14:tracePt t="20196" x="5930900" y="4027488"/>
          <p14:tracePt t="20197" x="5922963" y="4027488"/>
          <p14:tracePt t="20199" x="5915025" y="4027488"/>
          <p14:tracePt t="20201" x="5907088" y="4027488"/>
          <p14:tracePt t="20203" x="5891213" y="4027488"/>
          <p14:tracePt t="20205" x="5883275" y="4035425"/>
          <p14:tracePt t="20207" x="5875338" y="4035425"/>
          <p14:tracePt t="20210" x="5859463" y="4043363"/>
          <p14:tracePt t="20212" x="5851525" y="4043363"/>
          <p14:tracePt t="20213" x="5843588" y="4043363"/>
          <p14:tracePt t="20215" x="5827713" y="4051300"/>
          <p14:tracePt t="20217" x="5819775" y="4051300"/>
          <p14:tracePt t="20219" x="5811838" y="4051300"/>
          <p14:tracePt t="20221" x="5795963" y="4051300"/>
          <p14:tracePt t="20223" x="5788025" y="4059238"/>
          <p14:tracePt t="20225" x="5780088" y="4059238"/>
          <p14:tracePt t="20227" x="5764213" y="4067175"/>
          <p14:tracePt t="20231" x="5748338" y="4067175"/>
          <p14:tracePt t="20233" x="5732463" y="4067175"/>
          <p14:tracePt t="20235" x="5716588" y="4075113"/>
          <p14:tracePt t="20237" x="5708650" y="4075113"/>
          <p14:tracePt t="20239" x="5700713" y="4075113"/>
          <p14:tracePt t="20241" x="5684838" y="4083050"/>
          <p14:tracePt t="20243" x="5667375" y="4083050"/>
          <p14:tracePt t="20245" x="5659438" y="4083050"/>
          <p14:tracePt t="20248" x="5643563" y="4083050"/>
          <p14:tracePt t="20249" x="5627688" y="4083050"/>
          <p14:tracePt t="20251" x="5611813" y="4090988"/>
          <p14:tracePt t="20253" x="5595938" y="4090988"/>
          <p14:tracePt t="20255" x="5580063" y="4090988"/>
          <p14:tracePt t="20257" x="5564188" y="4098925"/>
          <p14:tracePt t="20261" x="5556250" y="4098925"/>
          <p14:tracePt t="20263" x="5532438" y="4098925"/>
          <p14:tracePt t="20264" x="5508625" y="4106863"/>
          <p14:tracePt t="20265" x="5500688" y="4106863"/>
          <p14:tracePt t="20267" x="5484813" y="4106863"/>
          <p14:tracePt t="20269" x="5468938" y="4106863"/>
          <p14:tracePt t="20271" x="5453063" y="4106863"/>
          <p14:tracePt t="20273" x="5437188" y="4106863"/>
          <p14:tracePt t="20275" x="5413375" y="4106863"/>
          <p14:tracePt t="20278" x="5397500" y="4106863"/>
          <p14:tracePt t="20279" x="5381625" y="4106863"/>
          <p14:tracePt t="20281" x="5373688" y="4106863"/>
          <p14:tracePt t="20283" x="5357813" y="4106863"/>
          <p14:tracePt t="20285" x="5334000" y="4114800"/>
          <p14:tracePt t="20287" x="5326063" y="4114800"/>
          <p14:tracePt t="20289" x="5310188" y="4114800"/>
          <p14:tracePt t="20291" x="5300663" y="4114800"/>
          <p14:tracePt t="20294" x="5284788" y="4114800"/>
          <p14:tracePt t="20295" x="5276850" y="4114800"/>
          <p14:tracePt t="20298" x="5253038" y="4114800"/>
          <p14:tracePt t="20301" x="5237163" y="4114800"/>
          <p14:tracePt t="20303" x="5221288" y="4114800"/>
          <p14:tracePt t="20307" x="5205413" y="4114800"/>
          <p14:tracePt t="20309" x="5197475" y="4114800"/>
          <p14:tracePt t="20311" x="5189538" y="4114800"/>
          <p14:tracePt t="20313" x="5181600" y="4114800"/>
          <p14:tracePt t="20315" x="5173663" y="4114800"/>
          <p14:tracePt t="20317" x="5165725" y="4114800"/>
          <p14:tracePt t="20319" x="5157788" y="4114800"/>
          <p14:tracePt t="20321" x="5149850" y="4114800"/>
          <p14:tracePt t="20325" x="5141913" y="4114800"/>
          <p14:tracePt t="20327" x="5133975" y="4114800"/>
          <p14:tracePt t="20329" x="5126038" y="4114800"/>
          <p14:tracePt t="20333" x="5118100" y="4114800"/>
          <p14:tracePt t="20335" x="5110163" y="4114800"/>
          <p14:tracePt t="20337" x="5102225" y="4114800"/>
          <p14:tracePt t="20341" x="5094288" y="4114800"/>
          <p14:tracePt t="20345" x="5086350" y="4114800"/>
          <p14:tracePt t="20347" x="5078413" y="4114800"/>
          <p14:tracePt t="20362" x="5062538" y="4114800"/>
          <p14:tracePt t="20366" x="5054600" y="4114800"/>
          <p14:tracePt t="20370" x="5046663" y="4114800"/>
          <p14:tracePt t="20379" x="5038725" y="4114800"/>
          <p14:tracePt t="20401" x="5030788" y="4114800"/>
          <p14:tracePt t="20419" x="5022850" y="4114800"/>
          <p14:tracePt t="20423" x="5014913" y="4114800"/>
          <p14:tracePt t="20425" x="5014913" y="4122738"/>
          <p14:tracePt t="20431" x="5006975" y="4122738"/>
          <p14:tracePt t="20439" x="4999038" y="4122738"/>
          <p14:tracePt t="20447" x="4991100" y="4122738"/>
          <p14:tracePt t="20449" x="4983163" y="4122738"/>
          <p14:tracePt t="20455" x="4975225" y="4122738"/>
          <p14:tracePt t="20461" x="4967288" y="4122738"/>
          <p14:tracePt t="20465" x="4959350" y="4122738"/>
          <p14:tracePt t="20471" x="4951413" y="4122738"/>
          <p14:tracePt t="20473" x="4943475" y="4122738"/>
          <p14:tracePt t="20480" x="4933950" y="4122738"/>
          <p14:tracePt t="20483" x="4926013" y="4122738"/>
          <p14:tracePt t="20487" x="4918075" y="4122738"/>
          <p14:tracePt t="20489" x="4910138" y="4122738"/>
          <p14:tracePt t="20493" x="4902200" y="4122738"/>
          <p14:tracePt t="20497" x="4894263" y="4122738"/>
          <p14:tracePt t="20502" x="4886325" y="4122738"/>
          <p14:tracePt t="20503" x="4878388" y="4122738"/>
          <p14:tracePt t="20509" x="4870450" y="4122738"/>
          <p14:tracePt t="20515" x="4862513" y="4122738"/>
          <p14:tracePt t="20521" x="4854575" y="4122738"/>
          <p14:tracePt t="20523" x="4846638" y="4122738"/>
          <p14:tracePt t="20531" x="4838700" y="4122738"/>
          <p14:tracePt t="20537" x="4830763" y="4122738"/>
          <p14:tracePt t="20543" x="4822825" y="4122738"/>
          <p14:tracePt t="20547" x="4814888" y="4122738"/>
          <p14:tracePt t="20554" x="4806950" y="4122738"/>
          <p14:tracePt t="20560" x="4799013" y="4122738"/>
          <p14:tracePt t="20565" x="4791075" y="4122738"/>
          <p14:tracePt t="20567" x="4783138" y="4122738"/>
          <p14:tracePt t="20573" x="4775200" y="4122738"/>
          <p14:tracePt t="20578" x="4767263" y="4122738"/>
          <p14:tracePt t="20581" x="4759325" y="4122738"/>
          <p14:tracePt t="20583" x="4751388" y="4122738"/>
          <p14:tracePt t="20587" x="4743450" y="4122738"/>
          <p14:tracePt t="20594" x="4735513" y="4122738"/>
          <p14:tracePt t="20597" x="4719638" y="4122738"/>
          <p14:tracePt t="20599" x="4711700" y="4122738"/>
          <p14:tracePt t="20601" x="4711700" y="4114800"/>
          <p14:tracePt t="20604" x="4695825" y="4114800"/>
          <p14:tracePt t="20607" x="4687888" y="4114800"/>
          <p14:tracePt t="20610" x="4679950" y="4114800"/>
          <p14:tracePt t="20614" x="4672013" y="4114800"/>
          <p14:tracePt t="20616" x="4664075" y="4114800"/>
          <p14:tracePt t="20620" x="4656138" y="4114800"/>
          <p14:tracePt t="20622" x="4648200" y="4114800"/>
          <p14:tracePt t="20627" x="4640263" y="4114800"/>
          <p14:tracePt t="20630" x="4632325" y="4114800"/>
          <p14:tracePt t="20634" x="4624388" y="4114800"/>
          <p14:tracePt t="20642" x="4616450" y="4114800"/>
          <p14:tracePt t="20646" x="4608513" y="4114800"/>
          <p14:tracePt t="20658" x="4600575" y="4114800"/>
          <p14:tracePt t="20672" x="4592638" y="4114800"/>
          <p14:tracePt t="20696" x="4584700" y="4114800"/>
          <p14:tracePt t="20710" x="4576763" y="4114800"/>
          <p14:tracePt t="21076" x="4567238" y="4114800"/>
          <p14:tracePt t="21100" x="4559300" y="4114800"/>
          <p14:tracePt t="21114" x="4551363" y="4114800"/>
          <p14:tracePt t="21124" x="4543425" y="4122738"/>
          <p14:tracePt t="21130" x="4535488" y="4122738"/>
          <p14:tracePt t="21136" x="4527550" y="4122738"/>
          <p14:tracePt t="21143" x="4519613" y="4122738"/>
          <p14:tracePt t="21148" x="4511675" y="4122738"/>
          <p14:tracePt t="21150" x="4511675" y="4130675"/>
          <p14:tracePt t="21152" x="4503738" y="4130675"/>
          <p14:tracePt t="21157" x="4495800" y="4130675"/>
          <p14:tracePt t="21169" x="4487863" y="4130675"/>
          <p14:tracePt t="21191" x="4487863" y="4138613"/>
          <p14:tracePt t="21193" x="4479925" y="4138613"/>
          <p14:tracePt t="21216" x="4471988" y="4138613"/>
          <p14:tracePt t="21231" x="4464050" y="4138613"/>
          <p14:tracePt t="21237" x="4456113" y="4138613"/>
          <p14:tracePt t="21244" x="4448175" y="4138613"/>
          <p14:tracePt t="21246" x="4440238" y="4138613"/>
          <p14:tracePt t="21250" x="4432300" y="4138613"/>
          <p14:tracePt t="21253" x="4424363" y="4138613"/>
          <p14:tracePt t="21257" x="4416425" y="4138613"/>
          <p14:tracePt t="21260" x="4408488" y="4138613"/>
          <p14:tracePt t="21263" x="4400550" y="4138613"/>
          <p14:tracePt t="21265" x="4392613" y="4138613"/>
          <p14:tracePt t="21269" x="4376738" y="4138613"/>
          <p14:tracePt t="21273" x="4368800" y="4138613"/>
          <p14:tracePt t="21278" x="4360863" y="4138613"/>
          <p14:tracePt t="21279" x="4352925" y="4138613"/>
          <p14:tracePt t="21281" x="4344988" y="4138613"/>
          <p14:tracePt t="21285" x="4337050" y="4138613"/>
          <p14:tracePt t="21289" x="4329113" y="4138613"/>
          <p14:tracePt t="21291" x="4321175" y="4138613"/>
          <p14:tracePt t="21295" x="4313238" y="4138613"/>
          <p14:tracePt t="21299" x="4305300" y="4138613"/>
          <p14:tracePt t="21304" x="4297363" y="4138613"/>
          <p14:tracePt t="21305" x="4289425" y="4138613"/>
          <p14:tracePt t="21310" x="4281488" y="4138613"/>
          <p14:tracePt t="21313" x="4273550" y="4138613"/>
          <p14:tracePt t="21318" x="4265613" y="4138613"/>
          <p14:tracePt t="21319" x="4257675" y="4138613"/>
          <p14:tracePt t="21323" x="4249738" y="4138613"/>
          <p14:tracePt t="21325" x="4241800" y="4138613"/>
          <p14:tracePt t="21329" x="4233863" y="4138613"/>
          <p14:tracePt t="21332" x="4225925" y="4138613"/>
          <p14:tracePt t="21333" x="4217988" y="4138613"/>
          <p14:tracePt t="21337" x="4200525" y="4138613"/>
          <p14:tracePt t="21343" x="4192588" y="4138613"/>
          <p14:tracePt t="21343" x="4176713" y="4138613"/>
          <p14:tracePt t="21345" x="4168775" y="4138613"/>
          <p14:tracePt t="21347" x="4160838" y="4138613"/>
          <p14:tracePt t="21349" x="4152900" y="4138613"/>
          <p14:tracePt t="21353" x="4137025" y="4138613"/>
          <p14:tracePt t="21354" x="4129088" y="4138613"/>
          <p14:tracePt t="21355" x="4121150" y="4138613"/>
          <p14:tracePt t="21357" x="4105275" y="4138613"/>
          <p14:tracePt t="21359" x="4097338" y="4138613"/>
          <p14:tracePt t="21361" x="4081463" y="4138613"/>
          <p14:tracePt t="21363" x="4073525" y="4138613"/>
          <p14:tracePt t="21365" x="4057650" y="4130675"/>
          <p14:tracePt t="21367" x="4049713" y="4130675"/>
          <p14:tracePt t="21370" x="4033838" y="4130675"/>
          <p14:tracePt t="21371" x="4025900" y="4122738"/>
          <p14:tracePt t="21373" x="4017963" y="4122738"/>
          <p14:tracePt t="21375" x="4010025" y="4122738"/>
          <p14:tracePt t="21378" x="3994150" y="4122738"/>
          <p14:tracePt t="21379" x="3986213" y="4122738"/>
          <p14:tracePt t="21381" x="3978275" y="4122738"/>
          <p14:tracePt t="21383" x="3970338" y="4122738"/>
          <p14:tracePt t="21385" x="3962400" y="4122738"/>
          <p14:tracePt t="21388" x="3954463" y="4122738"/>
          <p14:tracePt t="21389" x="3938588" y="4122738"/>
          <p14:tracePt t="21394" x="3930650" y="4122738"/>
          <p14:tracePt t="21395" x="3922713" y="4122738"/>
          <p14:tracePt t="21397" x="3914775" y="4122738"/>
          <p14:tracePt t="21399" x="3906838" y="4122738"/>
          <p14:tracePt t="21403" x="3898900" y="4122738"/>
          <p14:tracePt t="21407" x="3890963" y="4122738"/>
          <p14:tracePt t="21409" x="3883025" y="4122738"/>
          <p14:tracePt t="21413" x="3875088" y="4122738"/>
          <p14:tracePt t="21417" x="3867150" y="4122738"/>
          <p14:tracePt t="21421" x="3859213" y="4122738"/>
          <p14:tracePt t="21427" x="3851275" y="4122738"/>
          <p14:tracePt t="21431" x="3843338" y="4122738"/>
          <p14:tracePt t="21435" x="3833813" y="4122738"/>
          <p14:tracePt t="21439" x="3825875" y="4122738"/>
          <p14:tracePt t="21444" x="3817938" y="4122738"/>
          <p14:tracePt t="21445" x="3810000" y="4122738"/>
          <p14:tracePt t="21449" x="3802063" y="4122738"/>
          <p14:tracePt t="21454" x="3794125" y="4122738"/>
          <p14:tracePt t="21457" x="3786188" y="4122738"/>
          <p14:tracePt t="21460" x="3778250" y="4122738"/>
          <p14:tracePt t="21465" x="3770313" y="4122738"/>
          <p14:tracePt t="21469" x="3762375" y="4122738"/>
          <p14:tracePt t="21477" x="3754438" y="4122738"/>
          <p14:tracePt t="21479" x="3746500" y="4122738"/>
          <p14:tracePt t="21490" x="3746500" y="4114800"/>
          <p14:tracePt t="21493" x="3738563" y="4114800"/>
          <p14:tracePt t="21515" x="3730625" y="4114800"/>
          <p14:tracePt t="21536" x="3722688" y="4114800"/>
          <p14:tracePt t="21541" x="3714750" y="4114800"/>
          <p14:tracePt t="21546" x="3706813" y="4114800"/>
          <p14:tracePt t="21551" x="3698875" y="4114800"/>
          <p14:tracePt t="21557" x="3690938" y="4114800"/>
          <p14:tracePt t="21560" x="3683000" y="4114800"/>
          <p14:tracePt t="21563" x="3675063" y="4106863"/>
          <p14:tracePt t="21567" x="3667125" y="4106863"/>
          <p14:tracePt t="21573" x="3659188" y="4106863"/>
          <p14:tracePt t="21574" x="3651250" y="4106863"/>
          <p14:tracePt t="21578" x="3643313" y="4106863"/>
          <p14:tracePt t="21582" x="3635375" y="4106863"/>
          <p14:tracePt t="21583" x="3627438" y="4106863"/>
          <p14:tracePt t="21585" x="3619500" y="4106863"/>
          <p14:tracePt t="21589" x="3611563" y="4106863"/>
          <p14:tracePt t="21593" x="3603625" y="4106863"/>
          <p14:tracePt t="21595" x="3595688" y="4106863"/>
          <p14:tracePt t="21598" x="3587750" y="4106863"/>
          <p14:tracePt t="21599" x="3579813" y="4106863"/>
          <p14:tracePt t="21612" x="3556000" y="4106863"/>
          <p14:tracePt t="21615" x="3548063" y="4106863"/>
          <p14:tracePt t="21620" x="3540125" y="4106863"/>
          <p14:tracePt t="21622" x="3532188" y="4106863"/>
          <p14:tracePt t="21623" x="3524250" y="4106863"/>
          <p14:tracePt t="21627" x="3516313" y="4106863"/>
          <p14:tracePt t="21631" x="3508375" y="4106863"/>
          <p14:tracePt t="21633" x="3500438" y="4106863"/>
          <p14:tracePt t="21637" x="3492500" y="4106863"/>
          <p14:tracePt t="21639" x="3484563" y="4106863"/>
          <p14:tracePt t="21641" x="3476625" y="4106863"/>
          <p14:tracePt t="21644" x="3467100" y="4106863"/>
          <p14:tracePt t="21646" x="3459163" y="4106863"/>
          <p14:tracePt t="21647" x="3451225" y="4106863"/>
          <p14:tracePt t="21649" x="3443288" y="4106863"/>
          <p14:tracePt t="21652" x="3435350" y="4106863"/>
          <p14:tracePt t="21654" x="3419475" y="4106863"/>
          <p14:tracePt t="21655" x="3411538" y="4106863"/>
          <p14:tracePt t="21658" x="3395663" y="4106863"/>
          <p14:tracePt t="21659" x="3379788" y="4106863"/>
          <p14:tracePt t="21662" x="3371850" y="4106863"/>
          <p14:tracePt t="21663" x="3363913" y="4106863"/>
          <p14:tracePt t="21666" x="3340100" y="4106863"/>
          <p14:tracePt t="21668" x="3332163" y="4106863"/>
          <p14:tracePt t="21669" x="3316288" y="4106863"/>
          <p14:tracePt t="21671" x="3308350" y="4106863"/>
          <p14:tracePt t="21674" x="3292475" y="4106863"/>
          <p14:tracePt t="21676" x="3268663" y="4106863"/>
          <p14:tracePt t="21679" x="3252788" y="4106863"/>
          <p14:tracePt t="21682" x="3244850" y="4106863"/>
          <p14:tracePt t="21684" x="3228975" y="4106863"/>
          <p14:tracePt t="21686" x="3221038" y="4106863"/>
          <p14:tracePt t="21689" x="3205163" y="4098925"/>
          <p14:tracePt t="21693" x="3197225" y="4098925"/>
          <p14:tracePt t="21694" x="3189288" y="4098925"/>
          <p14:tracePt t="21695" x="3181350" y="4098925"/>
          <p14:tracePt t="21700" x="3173413" y="4098925"/>
          <p14:tracePt t="21703" x="3157538" y="4098925"/>
          <p14:tracePt t="21710" x="3149600" y="4098925"/>
          <p14:tracePt t="21713" x="3141663" y="4090988"/>
          <p14:tracePt t="21718" x="3133725" y="4090988"/>
          <p14:tracePt t="21721" x="3125788" y="4090988"/>
          <p14:tracePt t="21730" x="3117850" y="4090988"/>
          <p14:tracePt t="21736" x="3109913" y="4090988"/>
          <p14:tracePt t="21741" x="3100388" y="4090988"/>
          <p14:tracePt t="21744" x="3092450" y="4090988"/>
          <p14:tracePt t="21750" x="3084513" y="4090988"/>
          <p14:tracePt t="21753" x="3076575" y="4090988"/>
          <p14:tracePt t="21758" x="3076575" y="4083050"/>
          <p14:tracePt t="21760" x="3068638" y="4083050"/>
          <p14:tracePt t="21762" x="3060700" y="4083050"/>
          <p14:tracePt t="21768" x="3052763" y="4083050"/>
          <p14:tracePt t="21774" x="3044825" y="4083050"/>
          <p14:tracePt t="21780" x="3036888" y="4083050"/>
          <p14:tracePt t="21783" x="3028950" y="4083050"/>
          <p14:tracePt t="21787" x="3021013" y="4083050"/>
          <p14:tracePt t="21796" x="3013075" y="4083050"/>
          <p14:tracePt t="21801" x="3005138" y="4083050"/>
          <p14:tracePt t="21806" x="2997200" y="4083050"/>
          <p14:tracePt t="21817" x="2989263" y="4083050"/>
          <p14:tracePt t="21823" x="2981325" y="4083050"/>
          <p14:tracePt t="21828" x="2981325" y="4075113"/>
          <p14:tracePt t="21832" x="2973388" y="4075113"/>
          <p14:tracePt t="21833" x="2965450" y="4075113"/>
          <p14:tracePt t="21838" x="2957513" y="4075113"/>
          <p14:tracePt t="21843" x="2949575" y="4075113"/>
          <p14:tracePt t="21850" x="2941638" y="4075113"/>
          <p14:tracePt t="21852" x="2933700" y="4075113"/>
          <p14:tracePt t="21856" x="2925763" y="4075113"/>
          <p14:tracePt t="21859" x="2917825" y="4075113"/>
          <p14:tracePt t="21864" x="2909888" y="4075113"/>
          <p14:tracePt t="21866" x="2901950" y="4075113"/>
          <p14:tracePt t="21869" x="2894013" y="4075113"/>
          <p14:tracePt t="21874" x="2886075" y="4075113"/>
          <p14:tracePt t="21879" x="2878138" y="4075113"/>
          <p14:tracePt t="21884" x="2870200" y="4075113"/>
          <p14:tracePt t="21890" x="2862263" y="4075113"/>
          <p14:tracePt t="21898" x="2854325" y="4075113"/>
          <p14:tracePt t="21906" x="2846388" y="4075113"/>
          <p14:tracePt t="21915" x="2838450" y="4075113"/>
          <p14:tracePt t="21925" x="2830513" y="4075113"/>
          <p14:tracePt t="21940" x="2822575" y="4075113"/>
          <p14:tracePt t="21953" x="2814638" y="4075113"/>
          <p14:tracePt t="21964" x="2806700" y="4075113"/>
          <p14:tracePt t="21970" x="2798763" y="4075113"/>
          <p14:tracePt t="21982" x="2790825" y="4075113"/>
          <p14:tracePt t="21999" x="2782888" y="4075113"/>
          <p14:tracePt t="22046" x="2774950" y="4075113"/>
          <p14:tracePt t="22099" x="2774950" y="4067175"/>
          <p14:tracePt t="22159" x="2774950" y="4059238"/>
          <p14:tracePt t="22168" x="2782888" y="4059238"/>
          <p14:tracePt t="22178" x="2790825" y="4059238"/>
          <p14:tracePt t="22182" x="2790825" y="4051300"/>
          <p14:tracePt t="22183" x="2798763" y="4051300"/>
          <p14:tracePt t="22187" x="2806700" y="4051300"/>
          <p14:tracePt t="22193" x="2814638" y="4051300"/>
          <p14:tracePt t="22198" x="2822575" y="4051300"/>
          <p14:tracePt t="22202" x="2830513" y="4051300"/>
          <p14:tracePt t="22204" x="2838450" y="4051300"/>
          <p14:tracePt t="22208" x="2846388" y="4051300"/>
          <p14:tracePt t="22210" x="2846388" y="4043363"/>
          <p14:tracePt t="22212" x="2854325" y="4043363"/>
          <p14:tracePt t="22216" x="2862263" y="4043363"/>
          <p14:tracePt t="22220" x="2878138" y="4043363"/>
          <p14:tracePt t="22224" x="2886075" y="4043363"/>
          <p14:tracePt t="22230" x="2894013" y="4043363"/>
          <p14:tracePt t="22230" x="2901950" y="4035425"/>
          <p14:tracePt t="22232" x="2909888" y="4035425"/>
          <p14:tracePt t="22236" x="2925763" y="4035425"/>
          <p14:tracePt t="22240" x="2933700" y="4035425"/>
          <p14:tracePt t="22243" x="2941638" y="4035425"/>
          <p14:tracePt t="22246" x="2957513" y="4035425"/>
          <p14:tracePt t="22250" x="2965450" y="4035425"/>
          <p14:tracePt t="22252" x="2973388" y="4035425"/>
          <p14:tracePt t="22254" x="2981325" y="4035425"/>
          <p14:tracePt t="22256" x="2989263" y="4035425"/>
          <p14:tracePt t="22257" x="2997200" y="4035425"/>
          <p14:tracePt t="22260" x="3005138" y="4035425"/>
          <p14:tracePt t="22262" x="3013075" y="4035425"/>
          <p14:tracePt t="22264" x="3021013" y="4035425"/>
          <p14:tracePt t="22266" x="3028950" y="4035425"/>
          <p14:tracePt t="22268" x="3036888" y="4035425"/>
          <p14:tracePt t="22270" x="3044825" y="4035425"/>
          <p14:tracePt t="22274" x="3052763" y="4035425"/>
          <p14:tracePt t="22276" x="3068638" y="4035425"/>
          <p14:tracePt t="22280" x="3076575" y="4035425"/>
          <p14:tracePt t="22282" x="3084513" y="4035425"/>
          <p14:tracePt t="22284" x="3092450" y="4035425"/>
          <p14:tracePt t="22286" x="3100388" y="4035425"/>
          <p14:tracePt t="22288" x="3109913" y="4035425"/>
          <p14:tracePt t="22291" x="3117850" y="4035425"/>
          <p14:tracePt t="22294" x="3125788" y="4035425"/>
          <p14:tracePt t="22296" x="3133725" y="4035425"/>
          <p14:tracePt t="22300" x="3141663" y="4035425"/>
          <p14:tracePt t="22302" x="3149600" y="4035425"/>
          <p14:tracePt t="22303" x="3157538" y="4035425"/>
          <p14:tracePt t="22306" x="3165475" y="4035425"/>
          <p14:tracePt t="22307" x="3173413" y="4035425"/>
          <p14:tracePt t="22314" x="3181350" y="4035425"/>
          <p14:tracePt t="22318" x="3189288" y="4035425"/>
          <p14:tracePt t="22324" x="3197225" y="4035425"/>
          <p14:tracePt t="22327" x="3205163" y="4035425"/>
          <p14:tracePt t="22330" x="3213100" y="4035425"/>
          <p14:tracePt t="22344" x="3221038" y="4035425"/>
          <p14:tracePt t="22348" x="3228975" y="4035425"/>
          <p14:tracePt t="22360" x="3236913" y="4035425"/>
          <p14:tracePt t="22366" x="3244850" y="4035425"/>
          <p14:tracePt t="22380" x="3252788" y="4035425"/>
          <p14:tracePt t="22393" x="3260725" y="4035425"/>
          <p14:tracePt t="22398" x="3268663" y="4035425"/>
          <p14:tracePt t="22402" x="3276600" y="4035425"/>
          <p14:tracePt t="22408" x="3284538" y="4035425"/>
          <p14:tracePt t="22414" x="3292475" y="4035425"/>
          <p14:tracePt t="22418" x="3300413" y="4035425"/>
          <p14:tracePt t="22420" x="3308350" y="4035425"/>
          <p14:tracePt t="22424" x="3316288" y="4035425"/>
          <p14:tracePt t="22432" x="3324225" y="4035425"/>
          <p14:tracePt t="22438" x="3332163" y="4035425"/>
          <p14:tracePt t="22440" x="3340100" y="4035425"/>
          <p14:tracePt t="22446" x="3348038" y="4035425"/>
          <p14:tracePt t="22451" x="3355975" y="4035425"/>
          <p14:tracePt t="22456" x="3363913" y="4035425"/>
          <p14:tracePt t="22461" x="3371850" y="4035425"/>
          <p14:tracePt t="22468" x="3379788" y="4035425"/>
          <p14:tracePt t="22477" x="3387725" y="4035425"/>
          <p14:tracePt t="22486" x="3387725" y="4027488"/>
          <p14:tracePt t="22488" x="3395663" y="4027488"/>
          <p14:tracePt t="22494" x="3403600" y="4027488"/>
          <p14:tracePt t="22504" x="3411538" y="4027488"/>
          <p14:tracePt t="22514" x="3419475" y="4027488"/>
          <p14:tracePt t="22522" x="3427413" y="4027488"/>
          <p14:tracePt t="22527" x="3435350" y="4027488"/>
          <p14:tracePt t="22532" x="3435350" y="4019550"/>
          <p14:tracePt t="22534" x="3443288" y="4019550"/>
          <p14:tracePt t="22541" x="3451225" y="4019550"/>
          <p14:tracePt t="22544" x="3459163" y="4019550"/>
          <p14:tracePt t="22550" x="3467100" y="4019550"/>
          <p14:tracePt t="22552" x="3476625" y="4019550"/>
          <p14:tracePt t="22556" x="3484563" y="4019550"/>
          <p14:tracePt t="22561" x="3492500" y="4019550"/>
          <p14:tracePt t="22566" x="3500438" y="4011613"/>
          <p14:tracePt t="22568" x="3508375" y="4011613"/>
          <p14:tracePt t="22574" x="3516313" y="4011613"/>
          <p14:tracePt t="22578" x="3524250" y="4011613"/>
          <p14:tracePt t="22582" x="3532188" y="4011613"/>
          <p14:tracePt t="22584" x="3540125" y="4011613"/>
          <p14:tracePt t="22590" x="3548063" y="4011613"/>
          <p14:tracePt t="22596" x="3556000" y="4011613"/>
          <p14:tracePt t="22602" x="3563938" y="4003675"/>
          <p14:tracePt t="22606" x="3571875" y="4003675"/>
          <p14:tracePt t="22618" x="3579813" y="4003675"/>
          <p14:tracePt t="22636" x="3587750" y="4003675"/>
          <p14:tracePt t="22646" x="3595688" y="4003675"/>
          <p14:tracePt t="22650" x="3603625" y="4003675"/>
          <p14:tracePt t="22658" x="3611563" y="4003675"/>
          <p14:tracePt t="22664" x="3619500" y="4003675"/>
          <p14:tracePt t="22672" x="3627438" y="4003675"/>
          <p14:tracePt t="22676" x="3635375" y="4003675"/>
          <p14:tracePt t="22682" x="3643313" y="4003675"/>
          <p14:tracePt t="22688" x="3651250" y="4003675"/>
          <p14:tracePt t="22696" x="3659188" y="4003675"/>
          <p14:tracePt t="22700" x="3667125" y="4003675"/>
          <p14:tracePt t="22706" x="3675063" y="4003675"/>
          <p14:tracePt t="22712" x="3683000" y="4003675"/>
          <p14:tracePt t="22720" x="3690938" y="4003675"/>
          <p14:tracePt t="22726" x="3698875" y="4003675"/>
          <p14:tracePt t="22730" x="3706813" y="4003675"/>
          <p14:tracePt t="22736" x="3714750" y="4003675"/>
          <p14:tracePt t="22743" x="3722688" y="4003675"/>
          <p14:tracePt t="22748" x="3730625" y="4003675"/>
          <p14:tracePt t="22750" x="3738563" y="4003675"/>
          <p14:tracePt t="22756" x="3746500" y="4003675"/>
          <p14:tracePt t="22760" x="3754438" y="4003675"/>
          <p14:tracePt t="22766" x="3762375" y="4003675"/>
          <p14:tracePt t="22768" x="3770313" y="4003675"/>
          <p14:tracePt t="22774" x="3778250" y="4003675"/>
          <p14:tracePt t="22780" x="3786188" y="4003675"/>
          <p14:tracePt t="22784" x="3794125" y="4003675"/>
          <p14:tracePt t="22786" x="3802063" y="4003675"/>
          <p14:tracePt t="22790" x="3810000" y="4003675"/>
          <p14:tracePt t="22794" x="3817938" y="4003675"/>
          <p14:tracePt t="22798" x="3825875" y="4003675"/>
          <p14:tracePt t="22802" x="3833813" y="4003675"/>
          <p14:tracePt t="22806" x="3843338" y="4003675"/>
          <p14:tracePt t="22810" x="3851275" y="4003675"/>
          <p14:tracePt t="22814" x="3859213" y="4003675"/>
          <p14:tracePt t="22816" x="3867150" y="4003675"/>
          <p14:tracePt t="22822" x="3875088" y="4003675"/>
          <p14:tracePt t="22826" x="3883025" y="4003675"/>
          <p14:tracePt t="22832" x="3890963" y="4003675"/>
          <p14:tracePt t="22834" x="3898900" y="4003675"/>
          <p14:tracePt t="22843" x="3906838" y="4003675"/>
          <p14:tracePt t="22852" x="3914775" y="4003675"/>
          <p14:tracePt t="22860" x="3922713" y="4003675"/>
          <p14:tracePt t="22866" x="3930650" y="4003675"/>
          <p14:tracePt t="22874" x="3938588" y="4003675"/>
          <p14:tracePt t="22882" x="3946525" y="4003675"/>
          <p14:tracePt t="22890" x="3954463" y="4003675"/>
          <p14:tracePt t="22896" x="3962400" y="4003675"/>
          <p14:tracePt t="22900" x="3970338" y="4003675"/>
          <p14:tracePt t="22904" x="3970338" y="4011613"/>
          <p14:tracePt t="22906" x="3978275" y="4011613"/>
          <p14:tracePt t="22912" x="3986213" y="4011613"/>
          <p14:tracePt t="22920" x="3994150" y="4011613"/>
          <p14:tracePt t="22924" x="4002088" y="4011613"/>
          <p14:tracePt t="22932" x="4010025" y="4011613"/>
          <p14:tracePt t="22938" x="4017963" y="4011613"/>
          <p14:tracePt t="22946" x="4025900" y="4011613"/>
          <p14:tracePt t="22950" x="4033838" y="4011613"/>
          <p14:tracePt t="22958" x="4041775" y="4011613"/>
          <p14:tracePt t="22968" x="4049713" y="4011613"/>
          <p14:tracePt t="22978" x="4057650" y="4011613"/>
          <p14:tracePt t="22982" x="4065588" y="4011613"/>
          <p14:tracePt t="22988" x="4073525" y="4011613"/>
          <p14:tracePt t="22995" x="4081463" y="4011613"/>
          <p14:tracePt t="23001" x="4089400" y="4011613"/>
          <p14:tracePt t="23004" x="4097338" y="4011613"/>
          <p14:tracePt t="23010" x="4105275" y="4011613"/>
          <p14:tracePt t="23016" x="4113213" y="4011613"/>
          <p14:tracePt t="23022" x="4121150" y="4011613"/>
          <p14:tracePt t="23027" x="4129088" y="4019550"/>
          <p14:tracePt t="23032" x="4137025" y="4019550"/>
          <p14:tracePt t="23036" x="4144963" y="4019550"/>
          <p14:tracePt t="23043" x="4152900" y="4019550"/>
          <p14:tracePt t="23046" x="4160838" y="4019550"/>
          <p14:tracePt t="23050" x="4168775" y="4019550"/>
          <p14:tracePt t="23056" x="4176713" y="4019550"/>
          <p14:tracePt t="23062" x="4184650" y="4019550"/>
          <p14:tracePt t="23066" x="4192588" y="4019550"/>
          <p14:tracePt t="23072" x="4200525" y="4019550"/>
          <p14:tracePt t="23078" x="4210050" y="4019550"/>
          <p14:tracePt t="23086" x="4217988" y="4019550"/>
          <p14:tracePt t="23090" x="4225925" y="4019550"/>
          <p14:tracePt t="23094" x="4233863" y="4019550"/>
          <p14:tracePt t="23100" x="4241800" y="4019550"/>
          <p14:tracePt t="23108" x="4249738" y="4019550"/>
          <p14:tracePt t="23112" x="4257675" y="4019550"/>
          <p14:tracePt t="23116" x="4265613" y="4019550"/>
          <p14:tracePt t="23120" x="4273550" y="4019550"/>
          <p14:tracePt t="23124" x="4281488" y="4019550"/>
          <p14:tracePt t="23128" x="4289425" y="4019550"/>
          <p14:tracePt t="23130" x="4297363" y="4019550"/>
          <p14:tracePt t="23134" x="4305300" y="4019550"/>
          <p14:tracePt t="23138" x="4313238" y="4019550"/>
          <p14:tracePt t="23140" x="4313238" y="4027488"/>
          <p14:tracePt t="23143" x="4321175" y="4027488"/>
          <p14:tracePt t="23145" x="4329113" y="4027488"/>
          <p14:tracePt t="23148" x="4337050" y="4027488"/>
          <p14:tracePt t="23152" x="4344988" y="4027488"/>
          <p14:tracePt t="23156" x="4352925" y="4027488"/>
          <p14:tracePt t="23161" x="4360863" y="4027488"/>
          <p14:tracePt t="23166" x="4368800" y="4027488"/>
          <p14:tracePt t="23172" x="4376738" y="4027488"/>
          <p14:tracePt t="23180" x="4384675" y="4027488"/>
          <p14:tracePt t="23184" x="4392613" y="4027488"/>
          <p14:tracePt t="23190" x="4400550" y="4027488"/>
          <p14:tracePt t="23196" x="4408488" y="4027488"/>
          <p14:tracePt t="23204" x="4416425" y="4027488"/>
          <p14:tracePt t="23206" x="4424363" y="4027488"/>
          <p14:tracePt t="23212" x="4432300" y="4027488"/>
          <p14:tracePt t="23219" x="4440238" y="4027488"/>
          <p14:tracePt t="23222" x="4448175" y="4027488"/>
          <p14:tracePt t="23229" x="4456113" y="4027488"/>
          <p14:tracePt t="23232" x="4464050" y="4027488"/>
          <p14:tracePt t="23236" x="4471988" y="4027488"/>
          <p14:tracePt t="23240" x="4471988" y="4035425"/>
          <p14:tracePt t="23243" x="4479925" y="4035425"/>
          <p14:tracePt t="23246" x="4487863" y="4035425"/>
          <p14:tracePt t="23252" x="4495800" y="4035425"/>
          <p14:tracePt t="23262" x="4503738" y="4035425"/>
          <p14:tracePt t="23270" x="4511675" y="4035425"/>
          <p14:tracePt t="23277" x="4519613" y="4035425"/>
          <p14:tracePt t="23291" x="4527550" y="4035425"/>
          <p14:tracePt t="23302" x="4535488" y="4035425"/>
          <p14:tracePt t="23311" x="4543425" y="4035425"/>
          <p14:tracePt t="23312" x="4551363" y="4035425"/>
          <p14:tracePt t="23324" x="4559300" y="4035425"/>
          <p14:tracePt t="23332" x="4567238" y="4035425"/>
          <p14:tracePt t="23347" x="4584700" y="4035425"/>
          <p14:tracePt t="23354" x="4592638" y="4035425"/>
          <p14:tracePt t="23360" x="4600575" y="4035425"/>
          <p14:tracePt t="23372" x="4608513" y="4035425"/>
          <p14:tracePt t="23380" x="4616450" y="4035425"/>
          <p14:tracePt t="23384" x="4624388" y="4035425"/>
          <p14:tracePt t="23393" x="4632325" y="4035425"/>
          <p14:tracePt t="23402" x="4640263" y="4035425"/>
          <p14:tracePt t="23410" x="4648200" y="4035425"/>
          <p14:tracePt t="23416" x="4656138" y="4035425"/>
          <p14:tracePt t="23427" x="4664075" y="4035425"/>
          <p14:tracePt t="23438" x="4672013" y="4035425"/>
          <p14:tracePt t="23446" x="4679950" y="4035425"/>
          <p14:tracePt t="23450" x="4687888" y="4035425"/>
          <p14:tracePt t="23456" x="4695825" y="4035425"/>
          <p14:tracePt t="23462" x="4703763" y="4035425"/>
          <p14:tracePt t="23470" x="4711700" y="4035425"/>
          <p14:tracePt t="23474" x="4719638" y="4035425"/>
          <p14:tracePt t="23482" x="4727575" y="4035425"/>
          <p14:tracePt t="23490" x="4735513" y="4035425"/>
          <p14:tracePt t="23502" x="4743450" y="4035425"/>
          <p14:tracePt t="23506" x="4751388" y="4035425"/>
          <p14:tracePt t="23520" x="4759325" y="4035425"/>
          <p14:tracePt t="23532" x="4767263" y="4035425"/>
          <p14:tracePt t="23545" x="4775200" y="4035425"/>
          <p14:tracePt t="23552" x="4783138" y="4035425"/>
          <p14:tracePt t="23562" x="4791075" y="4035425"/>
          <p14:tracePt t="23572" x="4799013" y="4035425"/>
          <p14:tracePt t="23580" x="4806950" y="4035425"/>
          <p14:tracePt t="23584" x="4814888" y="4035425"/>
          <p14:tracePt t="23590" x="4822825" y="4035425"/>
          <p14:tracePt t="23598" x="4830763" y="4035425"/>
          <p14:tracePt t="23607" x="4838700" y="4035425"/>
          <p14:tracePt t="23618" x="4846638" y="4035425"/>
          <p14:tracePt t="23624" x="4854575" y="4035425"/>
          <p14:tracePt t="23638" x="4862513" y="4035425"/>
          <p14:tracePt t="23651" x="4870450" y="4035425"/>
          <p14:tracePt t="23662" x="4878388" y="4035425"/>
          <p14:tracePt t="23665" x="4886325" y="4035425"/>
          <p14:tracePt t="23672" x="4894263" y="4035425"/>
          <p14:tracePt t="23678" x="4902200" y="4035425"/>
          <p14:tracePt t="23682" x="4910138" y="4035425"/>
          <p14:tracePt t="23685" x="4918075" y="4035425"/>
          <p14:tracePt t="23688" x="4926013" y="4035425"/>
          <p14:tracePt t="23694" x="4933950" y="4035425"/>
          <p14:tracePt t="23698" x="4951413" y="4035425"/>
          <p14:tracePt t="23702" x="4959350" y="4035425"/>
          <p14:tracePt t="23706" x="4967288" y="4035425"/>
          <p14:tracePt t="23708" x="4975225" y="4035425"/>
          <p14:tracePt t="23712" x="4983163" y="4035425"/>
          <p14:tracePt t="23716" x="4991100" y="4035425"/>
          <p14:tracePt t="23720" x="4999038" y="4035425"/>
          <p14:tracePt t="23724" x="5006975" y="4035425"/>
          <p14:tracePt t="23730" x="5014913" y="4035425"/>
          <p14:tracePt t="23738" x="5022850" y="4035425"/>
          <p14:tracePt t="23743" x="5030788" y="4035425"/>
          <p14:tracePt t="23754" x="5038725" y="4035425"/>
          <p14:tracePt t="23770" x="5046663" y="4035425"/>
          <p14:tracePt t="23788" x="5046663" y="4043363"/>
          <p14:tracePt t="23794" x="5054600" y="4043363"/>
          <p14:tracePt t="23804" x="5062538" y="4043363"/>
          <p14:tracePt t="23814" x="5070475" y="4043363"/>
          <p14:tracePt t="23822" x="5078413" y="4043363"/>
          <p14:tracePt t="23824" x="5078413" y="4051300"/>
          <p14:tracePt t="23828" x="5086350" y="4051300"/>
          <p14:tracePt t="23832" x="5094288" y="4051300"/>
          <p14:tracePt t="23843" x="5102225" y="4051300"/>
          <p14:tracePt t="23850" x="5110163" y="4051300"/>
          <p14:tracePt t="23860" x="5118100" y="4051300"/>
          <p14:tracePt t="23862" x="5126038" y="4051300"/>
          <p14:tracePt t="23871" x="5133975" y="4051300"/>
          <p14:tracePt t="23882" x="5141913" y="4051300"/>
          <p14:tracePt t="23893" x="5149850" y="4051300"/>
          <p14:tracePt t="23896" x="5157788" y="4051300"/>
          <p14:tracePt t="23906" x="5165725" y="4051300"/>
          <p14:tracePt t="23920" x="5173663" y="4051300"/>
          <p14:tracePt t="23940" x="5181600" y="4051300"/>
          <p14:tracePt t="23946" x="5189538" y="4051300"/>
          <p14:tracePt t="23962" x="5197475" y="4051300"/>
          <p14:tracePt t="23977" x="5205413" y="4051300"/>
          <p14:tracePt t="23994" x="5213350" y="4051300"/>
          <p14:tracePt t="24008" x="5221288" y="4051300"/>
          <p14:tracePt t="24012" x="5229225" y="4051300"/>
          <p14:tracePt t="24024" x="5237163" y="4051300"/>
          <p14:tracePt t="24036" x="5245100" y="4051300"/>
          <p14:tracePt t="24058" x="5253038" y="4051300"/>
          <p14:tracePt t="24062" x="5253038" y="4059238"/>
          <p14:tracePt t="24070" x="5260975" y="4059238"/>
          <p14:tracePt t="28182" x="5260975" y="4067175"/>
          <p14:tracePt t="28186" x="5253038" y="4067175"/>
          <p14:tracePt t="28188" x="5253038" y="4075113"/>
          <p14:tracePt t="28190" x="5253038" y="4083050"/>
          <p14:tracePt t="28193" x="5245100" y="4083050"/>
          <p14:tracePt t="28195" x="5245100" y="4090988"/>
          <p14:tracePt t="28196" x="5237163" y="4098925"/>
          <p14:tracePt t="28198" x="5237163" y="4106863"/>
          <p14:tracePt t="28200" x="5237163" y="4114800"/>
          <p14:tracePt t="28202" x="5229225" y="4122738"/>
          <p14:tracePt t="28204" x="5221288" y="4130675"/>
          <p14:tracePt t="28206" x="5221288" y="4138613"/>
          <p14:tracePt t="28208" x="5213350" y="4146550"/>
          <p14:tracePt t="28210" x="5205413" y="4154488"/>
          <p14:tracePt t="28212" x="5197475" y="4162425"/>
          <p14:tracePt t="28214" x="5189538" y="4178300"/>
          <p14:tracePt t="28216" x="5181600" y="4186238"/>
          <p14:tracePt t="28218" x="5173663" y="4194175"/>
          <p14:tracePt t="28220" x="5173663" y="4210050"/>
          <p14:tracePt t="28222" x="5165725" y="4217988"/>
          <p14:tracePt t="28224" x="5157788" y="4225925"/>
          <p14:tracePt t="28226" x="5149850" y="4233863"/>
          <p14:tracePt t="28229" x="5141913" y="4249738"/>
          <p14:tracePt t="28230" x="5141913" y="4257675"/>
          <p14:tracePt t="28232" x="5133975" y="4265613"/>
          <p14:tracePt t="28234" x="5118100" y="4281488"/>
          <p14:tracePt t="28238" x="5110163" y="4298950"/>
          <p14:tracePt t="28240" x="5110163" y="4306888"/>
          <p14:tracePt t="28243" x="5102225" y="4306888"/>
          <p14:tracePt t="28245" x="5094288" y="4322763"/>
          <p14:tracePt t="28247" x="5094288" y="4330700"/>
          <p14:tracePt t="28248" x="5086350" y="4338638"/>
          <p14:tracePt t="28250" x="5078413" y="4346575"/>
          <p14:tracePt t="28254" x="5070475" y="4362450"/>
          <p14:tracePt t="28256" x="5062538" y="4370388"/>
          <p14:tracePt t="28258" x="5054600" y="4378325"/>
          <p14:tracePt t="28260" x="5054600" y="4386263"/>
          <p14:tracePt t="28262" x="5046663" y="4394200"/>
          <p14:tracePt t="28266" x="5046663" y="4402138"/>
          <p14:tracePt t="28268" x="5038725" y="4410075"/>
          <p14:tracePt t="28270" x="5030788" y="4410075"/>
          <p14:tracePt t="28272" x="5030788" y="4425950"/>
          <p14:tracePt t="28274" x="5022850" y="4425950"/>
          <p14:tracePt t="28276" x="5022850" y="4441825"/>
          <p14:tracePt t="28278" x="5014913" y="4441825"/>
          <p14:tracePt t="28280" x="5006975" y="4449763"/>
          <p14:tracePt t="28282" x="5006975" y="4457700"/>
          <p14:tracePt t="28284" x="4999038" y="4457700"/>
          <p14:tracePt t="28286" x="4999038" y="4465638"/>
          <p14:tracePt t="28288" x="4991100" y="4473575"/>
          <p14:tracePt t="28291" x="4991100" y="4481513"/>
          <p14:tracePt t="28293" x="4983163" y="4481513"/>
          <p14:tracePt t="28295" x="4983163" y="4497388"/>
          <p14:tracePt t="28296" x="4975225" y="4497388"/>
          <p14:tracePt t="28298" x="4975225" y="4505325"/>
          <p14:tracePt t="28300" x="4975225" y="4513263"/>
          <p14:tracePt t="28302" x="4967288" y="4521200"/>
          <p14:tracePt t="28306" x="4959350" y="4529138"/>
          <p14:tracePt t="28308" x="4951413" y="4537075"/>
          <p14:tracePt t="28310" x="4951413" y="4545013"/>
          <p14:tracePt t="28312" x="4951413" y="4552950"/>
          <p14:tracePt t="28314" x="4943475" y="4552950"/>
          <p14:tracePt t="28316" x="4943475" y="4568825"/>
          <p14:tracePt t="28318" x="4933950" y="4568825"/>
          <p14:tracePt t="28320" x="4933950" y="4576763"/>
          <p14:tracePt t="28322" x="4926013" y="4584700"/>
          <p14:tracePt t="28324" x="4926013" y="4592638"/>
          <p14:tracePt t="28326" x="4918075" y="4600575"/>
          <p14:tracePt t="28328" x="4918075" y="4608513"/>
          <p14:tracePt t="28330" x="4918075" y="4616450"/>
          <p14:tracePt t="28332" x="4902200" y="4624388"/>
          <p14:tracePt t="28334" x="4902200" y="4633913"/>
          <p14:tracePt t="28336" x="4902200" y="4641850"/>
          <p14:tracePt t="28338" x="4894263" y="4649788"/>
          <p14:tracePt t="28340" x="4886325" y="4657725"/>
          <p14:tracePt t="28344" x="4878388" y="4673600"/>
          <p14:tracePt t="28346" x="4878388" y="4681538"/>
          <p14:tracePt t="28348" x="4870450" y="4681538"/>
          <p14:tracePt t="28350" x="4870450" y="4689475"/>
          <p14:tracePt t="28352" x="4862513" y="4697413"/>
          <p14:tracePt t="28354" x="4862513" y="4713288"/>
          <p14:tracePt t="28357" x="4854575" y="4713288"/>
          <p14:tracePt t="28358" x="4846638" y="4721225"/>
          <p14:tracePt t="28362" x="4838700" y="4737100"/>
          <p14:tracePt t="28366" x="4830763" y="4745038"/>
          <p14:tracePt t="28368" x="4830763" y="4752975"/>
          <p14:tracePt t="28370" x="4822825" y="4760913"/>
          <p14:tracePt t="28374" x="4814888" y="4768850"/>
          <p14:tracePt t="28380" x="4814888" y="4776788"/>
          <p14:tracePt t="28382" x="4806950" y="4776788"/>
          <p14:tracePt t="28386" x="4806950" y="4784725"/>
          <p14:tracePt t="28393" x="4799013" y="4792663"/>
          <p14:tracePt t="28398" x="4799013" y="4800600"/>
          <p14:tracePt t="28402" x="4791075" y="4800600"/>
          <p14:tracePt t="28408" x="4791075" y="4808538"/>
          <p14:tracePt t="28411" x="4783138" y="4808538"/>
          <p14:tracePt t="28418" x="4783138" y="4816475"/>
          <p14:tracePt t="28422" x="4775200" y="4816475"/>
          <p14:tracePt t="28424" x="4775200" y="4824413"/>
          <p14:tracePt t="28428" x="4775200" y="4832350"/>
          <p14:tracePt t="28430" x="4767263" y="4832350"/>
          <p14:tracePt t="28432" x="4767263" y="4840288"/>
          <p14:tracePt t="28436" x="4759325" y="4848225"/>
          <p14:tracePt t="28438" x="4751388" y="4848225"/>
          <p14:tracePt t="28440" x="4751388" y="4856163"/>
          <p14:tracePt t="28443" x="4751388" y="4864100"/>
          <p14:tracePt t="28444" x="4743450" y="4864100"/>
          <p14:tracePt t="28446" x="4743450" y="4872038"/>
          <p14:tracePt t="28448" x="4735513" y="4879975"/>
          <p14:tracePt t="28450" x="4727575" y="4887913"/>
          <p14:tracePt t="28454" x="4719638" y="4895850"/>
          <p14:tracePt t="28456" x="4711700" y="4903788"/>
          <p14:tracePt t="28458" x="4703763" y="4911725"/>
          <p14:tracePt t="28460" x="4695825" y="4919663"/>
          <p14:tracePt t="28463" x="4687888" y="4927600"/>
          <p14:tracePt t="28464" x="4687888" y="4935538"/>
          <p14:tracePt t="28466" x="4672013" y="4943475"/>
          <p14:tracePt t="28468" x="4672013" y="4951413"/>
          <p14:tracePt t="28470" x="4656138" y="4959350"/>
          <p14:tracePt t="28474" x="4640263" y="4976813"/>
          <p14:tracePt t="28478" x="4632325" y="4984750"/>
          <p14:tracePt t="28480" x="4624388" y="4992688"/>
          <p14:tracePt t="28482" x="4616450" y="5000625"/>
          <p14:tracePt t="28486" x="4608513" y="5008563"/>
          <p14:tracePt t="28488" x="4600575" y="5008563"/>
          <p14:tracePt t="28490" x="4600575" y="5016500"/>
          <p14:tracePt t="28493" x="4592638" y="5016500"/>
          <p14:tracePt t="28495" x="4584700" y="5024438"/>
          <p14:tracePt t="28496" x="4576763" y="5032375"/>
          <p14:tracePt t="28498" x="4567238" y="5040313"/>
          <p14:tracePt t="28500" x="4567238" y="5048250"/>
          <p14:tracePt t="28502" x="4559300" y="5048250"/>
          <p14:tracePt t="28504" x="4551363" y="5056188"/>
          <p14:tracePt t="28508" x="4543425" y="5064125"/>
          <p14:tracePt t="28510" x="4535488" y="5072063"/>
          <p14:tracePt t="28512" x="4527550" y="5072063"/>
          <p14:tracePt t="28514" x="4527550" y="5080000"/>
          <p14:tracePt t="28516" x="4511675" y="5087938"/>
          <p14:tracePt t="28518" x="4511675" y="5095875"/>
          <p14:tracePt t="28520" x="4503738" y="5095875"/>
          <p14:tracePt t="28522" x="4503738" y="5103813"/>
          <p14:tracePt t="28524" x="4487863" y="5103813"/>
          <p14:tracePt t="28526" x="4487863" y="5111750"/>
          <p14:tracePt t="28528" x="4479925" y="5111750"/>
          <p14:tracePt t="28530" x="4479925" y="5119688"/>
          <p14:tracePt t="28532" x="4471988" y="5119688"/>
          <p14:tracePt t="28534" x="4464050" y="5127625"/>
          <p14:tracePt t="28538" x="4456113" y="5127625"/>
          <p14:tracePt t="28540" x="4456113" y="5135563"/>
          <p14:tracePt t="28543" x="4448175" y="5135563"/>
          <p14:tracePt t="28545" x="4440238" y="5143500"/>
          <p14:tracePt t="28548" x="4432300" y="5151438"/>
          <p14:tracePt t="28552" x="4424363" y="5151438"/>
          <p14:tracePt t="28556" x="4416425" y="5159375"/>
          <p14:tracePt t="28558" x="4408488" y="5159375"/>
          <p14:tracePt t="28562" x="4408488" y="5167313"/>
          <p14:tracePt t="28564" x="4400550" y="5167313"/>
          <p14:tracePt t="28568" x="4392613" y="5167313"/>
          <p14:tracePt t="28570" x="4392613" y="5175250"/>
          <p14:tracePt t="28572" x="4384675" y="5183188"/>
          <p14:tracePt t="28577" x="4376738" y="5183188"/>
          <p14:tracePt t="28580" x="4368800" y="5191125"/>
          <p14:tracePt t="28584" x="4360863" y="5191125"/>
          <p14:tracePt t="28590" x="4352925" y="5199063"/>
          <p14:tracePt t="28598" x="4344988" y="5199063"/>
          <p14:tracePt t="28606" x="4337050" y="5207000"/>
          <p14:tracePt t="28685" x="4329113" y="5207000"/>
          <p14:tracePt t="28710" x="4321175" y="5214938"/>
          <p14:tracePt t="28720" x="4313238" y="5214938"/>
          <p14:tracePt t="28724" x="4305300" y="5214938"/>
          <p14:tracePt t="28734" x="4297363" y="5214938"/>
          <p14:tracePt t="28743" x="4289425" y="5214938"/>
          <p14:tracePt t="28762" x="4281488" y="5214938"/>
          <p14:tracePt t="28770" x="4273550" y="5214938"/>
          <p14:tracePt t="28786" x="4265613" y="5214938"/>
          <p14:tracePt t="28806" x="4257675" y="5214938"/>
          <p14:tracePt t="28818" x="4249738" y="5214938"/>
          <p14:tracePt t="28828" x="4241800" y="5214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275086" y="1127538"/>
            <a:ext cx="343058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Limitation of Current Methods</a:t>
            </a: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87FB3DA-402C-4389-A7E0-CBB666AD33D2}" type="slidenum">
              <a:rPr lang="en-US" altLang="en-US" smtClean="0">
                <a:solidFill>
                  <a:srgbClr val="898989"/>
                </a:solidFill>
              </a:rPr>
              <a:pPr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Placeholder 1">
                <a:extLst>
                  <a:ext uri="{FF2B5EF4-FFF2-40B4-BE49-F238E27FC236}">
                    <a16:creationId xmlns:a16="http://schemas.microsoft.com/office/drawing/2014/main" id="{751C7186-02D5-488C-8A45-33F321D692C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1376" y="2501469"/>
                <a:ext cx="6641248" cy="1419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628650" indent="-1714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085850" indent="-1714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1145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71750" indent="-28575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3028950" indent="-28575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86150" indent="-28575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943350" indent="-28575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Aft>
                    <a:spcPts val="1200"/>
                  </a:spcAft>
                  <a:defRPr/>
                </a:pPr>
                <a:r>
                  <a:rPr lang="en-US" altLang="en-US" sz="2400" b="1" dirty="0"/>
                  <a:t>The overly aggressive assumption:</a:t>
                </a:r>
              </a:p>
              <a:p>
                <a:pPr lvl="1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dirty="0"/>
                  <a:t>No omitted bias: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altLang="en-US" dirty="0"/>
                  <a:t> are all identified and collected</a:t>
                </a:r>
              </a:p>
              <a:p>
                <a:pPr lvl="2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b="1" dirty="0"/>
                  <a:t>ALL </a:t>
                </a:r>
                <a:r>
                  <a:rPr lang="en-US" altLang="en-US" dirty="0"/>
                  <a:t>covariates affecting participation and endpoint</a:t>
                </a:r>
              </a:p>
              <a:p>
                <a:pPr lvl="2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dirty="0"/>
                  <a:t>Usually not </a:t>
                </a:r>
                <a:r>
                  <a:rPr lang="en-US" altLang="zh-CN" dirty="0"/>
                  <a:t>possible</a:t>
                </a:r>
                <a:r>
                  <a:rPr lang="en-US" altLang="en-US" dirty="0"/>
                  <a:t> to verify</a:t>
                </a:r>
              </a:p>
              <a:p>
                <a:pPr lvl="2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dirty="0"/>
                  <a:t>T</a:t>
                </a:r>
                <a:r>
                  <a:rPr lang="en-US" altLang="zh-CN" dirty="0"/>
                  <a:t>hose not associated with endpoints are unnecessary.</a:t>
                </a:r>
                <a:endParaRPr lang="en-US" altLang="en-US" dirty="0"/>
              </a:p>
              <a:p>
                <a:pPr>
                  <a:spcAft>
                    <a:spcPts val="600"/>
                  </a:spcAft>
                  <a:defRPr/>
                </a:pPr>
                <a:endParaRPr lang="en-US" altLang="en-US" sz="2200" b="1" dirty="0"/>
              </a:p>
              <a:p>
                <a:pPr>
                  <a:spcAft>
                    <a:spcPts val="600"/>
                  </a:spcAft>
                  <a:defRPr/>
                </a:pPr>
                <a:endParaRPr lang="en-US" altLang="en-US" sz="2000" b="1" dirty="0"/>
              </a:p>
            </p:txBody>
          </p:sp>
        </mc:Choice>
        <mc:Fallback xmlns="">
          <p:sp>
            <p:nvSpPr>
              <p:cNvPr id="19460" name="Text Placeholder 1">
                <a:extLst>
                  <a:ext uri="{FF2B5EF4-FFF2-40B4-BE49-F238E27FC236}">
                    <a16:creationId xmlns:a16="http://schemas.microsoft.com/office/drawing/2014/main" id="{751C7186-02D5-488C-8A45-33F321D69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1376" y="2501469"/>
                <a:ext cx="6641248" cy="1419670"/>
              </a:xfrm>
              <a:prstGeom prst="rect">
                <a:avLst/>
              </a:prstGeom>
              <a:blipFill>
                <a:blip r:embed="rId5"/>
                <a:stretch>
                  <a:fillRect l="-2752" t="-6009" r="-1284" b="-562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0E6095A3-FF89-441B-AF7E-6F2CA05F7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D2C6E358-9186-4CC1-9214-BC8AC7F4E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7"/>
    </mc:Choice>
    <mc:Fallback xmlns="">
      <p:transition spd="slow" advTm="2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22" x="6584950" y="2328863"/>
          <p14:tracePt t="22326" x="6584950" y="2336800"/>
          <p14:tracePt t="22331" x="6584950" y="2344738"/>
          <p14:tracePt t="22333" x="6577013" y="2352675"/>
          <p14:tracePt t="22334" x="6569075" y="2368550"/>
          <p14:tracePt t="22336" x="6561138" y="2384425"/>
          <p14:tracePt t="22338" x="6561138" y="2400300"/>
          <p14:tracePt t="22340" x="6553200" y="2416175"/>
          <p14:tracePt t="22342" x="6537325" y="2447925"/>
          <p14:tracePt t="22344" x="6537325" y="2463800"/>
          <p14:tracePt t="22346" x="6521450" y="2487613"/>
          <p14:tracePt t="22348" x="6513513" y="2511425"/>
          <p14:tracePt t="22350" x="6505575" y="2535238"/>
          <p14:tracePt t="22352" x="6497638" y="2576513"/>
          <p14:tracePt t="22354" x="6481763" y="2600325"/>
          <p14:tracePt t="22356" x="6465888" y="2624138"/>
          <p14:tracePt t="22359" x="6457950" y="2671763"/>
          <p14:tracePt t="22361" x="6450013" y="2687638"/>
          <p14:tracePt t="22362" x="6434138" y="2719388"/>
          <p14:tracePt t="22365" x="6418263" y="2751138"/>
          <p14:tracePt t="22366" x="6410325" y="2782888"/>
          <p14:tracePt t="22369" x="6402388" y="2822575"/>
          <p14:tracePt t="22370" x="6384925" y="2846388"/>
          <p14:tracePt t="22372" x="6369050" y="2878138"/>
          <p14:tracePt t="22375" x="6353175" y="2927350"/>
          <p14:tracePt t="22376" x="6345238" y="2959100"/>
          <p14:tracePt t="22378" x="6337300" y="2982913"/>
          <p14:tracePt t="22380" x="6321425" y="3014663"/>
          <p14:tracePt t="22382" x="6305550" y="3054350"/>
          <p14:tracePt t="22384" x="6297613" y="3086100"/>
          <p14:tracePt t="22386" x="6281738" y="3133725"/>
          <p14:tracePt t="22389" x="6257925" y="3181350"/>
          <p14:tracePt t="22391" x="6249988" y="3205163"/>
          <p14:tracePt t="22392" x="6234113" y="3236913"/>
          <p14:tracePt t="22394" x="6218238" y="3278188"/>
          <p14:tracePt t="22396" x="6202363" y="3317875"/>
          <p14:tracePt t="22399" x="6186488" y="3357563"/>
          <p14:tracePt t="22400" x="6170613" y="3397250"/>
          <p14:tracePt t="22403" x="6154738" y="3444875"/>
          <p14:tracePt t="22405" x="6130925" y="3500438"/>
          <p14:tracePt t="22406" x="6115050" y="3524250"/>
          <p14:tracePt t="22408" x="6099175" y="3571875"/>
          <p14:tracePt t="22411" x="6075363" y="3621088"/>
          <p14:tracePt t="22412" x="6059488" y="3652838"/>
          <p14:tracePt t="22415" x="6043613" y="3700463"/>
          <p14:tracePt t="22416" x="6018213" y="3748088"/>
          <p14:tracePt t="22419" x="5994400" y="3803650"/>
          <p14:tracePt t="22420" x="5978525" y="3835400"/>
          <p14:tracePt t="22422" x="5954713" y="3875088"/>
          <p14:tracePt t="22424" x="5930900" y="3914775"/>
          <p14:tracePt t="22426" x="5907088" y="3963988"/>
          <p14:tracePt t="22428" x="5883275" y="4003675"/>
          <p14:tracePt t="22430" x="5875338" y="4035425"/>
          <p14:tracePt t="22432" x="5851525" y="4075113"/>
          <p14:tracePt t="22435" x="5827713" y="4114800"/>
          <p14:tracePt t="22436" x="5803900" y="4146550"/>
          <p14:tracePt t="22438" x="5780088" y="4186238"/>
          <p14:tracePt t="22440" x="5764213" y="4210050"/>
          <p14:tracePt t="22442" x="5740400" y="4249738"/>
          <p14:tracePt t="22444" x="5716588" y="4281488"/>
          <p14:tracePt t="22446" x="5708650" y="4306888"/>
          <p14:tracePt t="22449" x="5676900" y="4330700"/>
          <p14:tracePt t="22450" x="5667375" y="4354513"/>
          <p14:tracePt t="22452" x="5651500" y="4378325"/>
          <p14:tracePt t="22454" x="5635625" y="4394200"/>
          <p14:tracePt t="22456" x="5619750" y="4410075"/>
          <p14:tracePt t="22458" x="5611813" y="4425950"/>
          <p14:tracePt t="22460" x="5595938" y="4441825"/>
          <p14:tracePt t="22462" x="5595938" y="4449763"/>
          <p14:tracePt t="22465" x="5580063" y="4465638"/>
          <p14:tracePt t="22466" x="5572125" y="4473575"/>
          <p14:tracePt t="22468" x="5564188" y="4481513"/>
          <p14:tracePt t="22470" x="5556250" y="4489450"/>
          <p14:tracePt t="22472" x="5556250" y="4497388"/>
          <p14:tracePt t="22474" x="5548313" y="4497388"/>
          <p14:tracePt t="22476" x="5548313" y="4505325"/>
          <p14:tracePt t="22479" x="5548313" y="4513263"/>
          <p14:tracePt t="22480" x="5540375" y="4513263"/>
          <p14:tracePt t="22488" x="5532438" y="4521200"/>
          <p14:tracePt t="22490" x="5524500" y="4521200"/>
          <p14:tracePt t="22502" x="5516563" y="4521200"/>
          <p14:tracePt t="22504" x="5516563" y="4529138"/>
          <p14:tracePt t="22515" x="5508625" y="4537075"/>
          <p14:tracePt t="22518" x="5508625" y="4545013"/>
          <p14:tracePt t="22520" x="5500688" y="4545013"/>
          <p14:tracePt t="22523" x="5492750" y="4552950"/>
          <p14:tracePt t="22526" x="5484813" y="4560888"/>
          <p14:tracePt t="22528" x="5476875" y="4560888"/>
          <p14:tracePt t="22530" x="5468938" y="4568825"/>
          <p14:tracePt t="22533" x="5461000" y="4576763"/>
          <p14:tracePt t="22534" x="5453063" y="4584700"/>
          <p14:tracePt t="22536" x="5445125" y="4592638"/>
          <p14:tracePt t="22539" x="5429250" y="4600575"/>
          <p14:tracePt t="22540" x="5429250" y="4608513"/>
          <p14:tracePt t="22542" x="5413375" y="4616450"/>
          <p14:tracePt t="22544" x="5397500" y="4624388"/>
          <p14:tracePt t="22546" x="5389563" y="4633913"/>
          <p14:tracePt t="22548" x="5373688" y="4641850"/>
          <p14:tracePt t="22551" x="5349875" y="4649788"/>
          <p14:tracePt t="22552" x="5341938" y="4665663"/>
          <p14:tracePt t="22554" x="5326063" y="4665663"/>
          <p14:tracePt t="22556" x="5310188" y="4681538"/>
          <p14:tracePt t="22558" x="5284788" y="4689475"/>
          <p14:tracePt t="22560" x="5268913" y="4689475"/>
          <p14:tracePt t="22562" x="5260975" y="4697413"/>
          <p14:tracePt t="22565" x="5245100" y="4713288"/>
          <p14:tracePt t="22566" x="5221288" y="4713288"/>
          <p14:tracePt t="22569" x="5205413" y="4721225"/>
          <p14:tracePt t="22570" x="5197475" y="4729163"/>
          <p14:tracePt t="22572" x="5181600" y="4729163"/>
          <p14:tracePt t="22574" x="5157788" y="4737100"/>
          <p14:tracePt t="22576" x="5149850" y="4737100"/>
          <p14:tracePt t="22578" x="5141913" y="4745038"/>
          <p14:tracePt t="22580" x="5126038" y="4752975"/>
          <p14:tracePt t="22582" x="5110163" y="4752975"/>
          <p14:tracePt t="22584" x="5102225" y="4752975"/>
          <p14:tracePt t="22586" x="5094288" y="4752975"/>
          <p14:tracePt t="22588" x="5078413" y="4760913"/>
          <p14:tracePt t="22590" x="5070475" y="4760913"/>
          <p14:tracePt t="22592" x="5062538" y="4760913"/>
          <p14:tracePt t="22594" x="5046663" y="4768850"/>
          <p14:tracePt t="22596" x="5038725" y="4768850"/>
          <p14:tracePt t="22600" x="5014913" y="4768850"/>
          <p14:tracePt t="22604" x="5006975" y="4776788"/>
          <p14:tracePt t="22606" x="4991100" y="4784725"/>
          <p14:tracePt t="22608" x="4975225" y="4784725"/>
          <p14:tracePt t="22610" x="4967288" y="4784725"/>
          <p14:tracePt t="22612" x="4951413" y="4784725"/>
          <p14:tracePt t="22615" x="4943475" y="4784725"/>
          <p14:tracePt t="22616" x="4933950" y="4792663"/>
          <p14:tracePt t="22618" x="4918075" y="4792663"/>
          <p14:tracePt t="22620" x="4910138" y="4800600"/>
          <p14:tracePt t="22622" x="4894263" y="4800600"/>
          <p14:tracePt t="22624" x="4886325" y="4800600"/>
          <p14:tracePt t="22626" x="4870450" y="4808538"/>
          <p14:tracePt t="22629" x="4854575" y="4808538"/>
          <p14:tracePt t="22631" x="4838700" y="4816475"/>
          <p14:tracePt t="22632" x="4830763" y="4816475"/>
          <p14:tracePt t="22634" x="4806950" y="4824413"/>
          <p14:tracePt t="22636" x="4791075" y="4824413"/>
          <p14:tracePt t="22638" x="4775200" y="4832350"/>
          <p14:tracePt t="22640" x="4759325" y="4840288"/>
          <p14:tracePt t="22642" x="4743450" y="4840288"/>
          <p14:tracePt t="22645" x="4719638" y="4848225"/>
          <p14:tracePt t="22646" x="4703763" y="4856163"/>
          <p14:tracePt t="22648" x="4687888" y="4864100"/>
          <p14:tracePt t="22650" x="4664075" y="4864100"/>
          <p14:tracePt t="22652" x="4648200" y="4864100"/>
          <p14:tracePt t="22654" x="4632325" y="4872038"/>
          <p14:tracePt t="22656" x="4608513" y="4879975"/>
          <p14:tracePt t="22659" x="4576763" y="4887913"/>
          <p14:tracePt t="22660" x="4567238" y="4887913"/>
          <p14:tracePt t="22662" x="4543425" y="4887913"/>
          <p14:tracePt t="22665" x="4527550" y="4895850"/>
          <p14:tracePt t="22667" x="4511675" y="4903788"/>
          <p14:tracePt t="22669" x="4487863" y="4903788"/>
          <p14:tracePt t="22670" x="4464050" y="4911725"/>
          <p14:tracePt t="22672" x="4448175" y="4911725"/>
          <p14:tracePt t="22674" x="4432300" y="4919663"/>
          <p14:tracePt t="22676" x="4416425" y="4919663"/>
          <p14:tracePt t="22678" x="4400550" y="4919663"/>
          <p14:tracePt t="22680" x="4384675" y="4927600"/>
          <p14:tracePt t="22682" x="4368800" y="4927600"/>
          <p14:tracePt t="22684" x="4360863" y="4927600"/>
          <p14:tracePt t="22686" x="4344988" y="4927600"/>
          <p14:tracePt t="22689" x="4337050" y="4927600"/>
          <p14:tracePt t="22691" x="4321175" y="4927600"/>
          <p14:tracePt t="22692" x="4313238" y="4927600"/>
          <p14:tracePt t="22694" x="4305300" y="4927600"/>
          <p14:tracePt t="22696" x="4289425" y="4935538"/>
          <p14:tracePt t="22700" x="4281488" y="4935538"/>
          <p14:tracePt t="22702" x="4265613" y="4935538"/>
          <p14:tracePt t="22706" x="4257675" y="4935538"/>
          <p14:tracePt t="22710" x="4249738" y="4935538"/>
          <p14:tracePt t="22712" x="4241800" y="4935538"/>
          <p14:tracePt t="22719" x="4233863" y="4935538"/>
          <p14:tracePt t="22724" x="4225925" y="4935538"/>
          <p14:tracePt t="22738" x="4217988" y="4935538"/>
          <p14:tracePt t="22749" x="4210050" y="4935538"/>
          <p14:tracePt t="22759" x="4200525" y="4935538"/>
          <p14:tracePt t="22765" x="4192588" y="4935538"/>
          <p14:tracePt t="22772" x="4184650" y="4935538"/>
          <p14:tracePt t="22774" x="4176713" y="4935538"/>
          <p14:tracePt t="22779" x="4168775" y="4935538"/>
          <p14:tracePt t="22783" x="4160838" y="4935538"/>
          <p14:tracePt t="22787" x="4152900" y="4935538"/>
          <p14:tracePt t="22788" x="4144963" y="4935538"/>
          <p14:tracePt t="22792" x="4137025" y="4935538"/>
          <p14:tracePt t="22795" x="4129088" y="4935538"/>
          <p14:tracePt t="22799" x="4121150" y="4935538"/>
          <p14:tracePt t="22801" x="4113213" y="4927600"/>
          <p14:tracePt t="22802" x="4105275" y="4927600"/>
          <p14:tracePt t="22806" x="4097338" y="4927600"/>
          <p14:tracePt t="22809" x="4089400" y="4927600"/>
          <p14:tracePt t="22812" x="4081463" y="4919663"/>
          <p14:tracePt t="22815" x="4073525" y="4919663"/>
          <p14:tracePt t="22820" x="4065588" y="4911725"/>
          <p14:tracePt t="22822" x="4057650" y="4911725"/>
          <p14:tracePt t="22826" x="4049713" y="4911725"/>
          <p14:tracePt t="22832" x="4041775" y="4911725"/>
          <p14:tracePt t="22834" x="4041775" y="4903788"/>
          <p14:tracePt t="22837" x="4033838" y="4903788"/>
          <p14:tracePt t="22839" x="4025900" y="4903788"/>
          <p14:tracePt t="22844" x="4017963" y="4903788"/>
          <p14:tracePt t="22846" x="4017963" y="4895850"/>
          <p14:tracePt t="22849" x="4010025" y="4895850"/>
          <p14:tracePt t="22855" x="4002088" y="4895850"/>
          <p14:tracePt t="22857" x="3994150" y="4895850"/>
          <p14:tracePt t="22858" x="3986213" y="4887913"/>
          <p14:tracePt t="22862" x="3970338" y="4879975"/>
          <p14:tracePt t="22867" x="3962400" y="4879975"/>
          <p14:tracePt t="22869" x="3954463" y="4872038"/>
          <p14:tracePt t="22871" x="3946525" y="4872038"/>
          <p14:tracePt t="22872" x="3930650" y="4864100"/>
          <p14:tracePt t="22874" x="3922713" y="4864100"/>
          <p14:tracePt t="22876" x="3914775" y="4856163"/>
          <p14:tracePt t="22878" x="3906838" y="4856163"/>
          <p14:tracePt t="22880" x="3898900" y="4856163"/>
          <p14:tracePt t="22882" x="3883025" y="4856163"/>
          <p14:tracePt t="22885" x="3867150" y="4840288"/>
          <p14:tracePt t="22886" x="3859213" y="4840288"/>
          <p14:tracePt t="22888" x="3851275" y="4832350"/>
          <p14:tracePt t="22890" x="3833813" y="4832350"/>
          <p14:tracePt t="22892" x="3817938" y="4824413"/>
          <p14:tracePt t="22895" x="3810000" y="4816475"/>
          <p14:tracePt t="22896" x="3794125" y="4816475"/>
          <p14:tracePt t="22899" x="3778250" y="4816475"/>
          <p14:tracePt t="22901" x="3770313" y="4808538"/>
          <p14:tracePt t="22902" x="3754438" y="4800600"/>
          <p14:tracePt t="22905" x="3746500" y="4800600"/>
          <p14:tracePt t="22906" x="3730625" y="4792663"/>
          <p14:tracePt t="22909" x="3722688" y="4792663"/>
          <p14:tracePt t="22910" x="3706813" y="4792663"/>
          <p14:tracePt t="22912" x="3698875" y="4784725"/>
          <p14:tracePt t="22916" x="3690938" y="4784725"/>
          <p14:tracePt t="22916" x="3683000" y="4784725"/>
          <p14:tracePt t="22919" x="3675063" y="4784725"/>
          <p14:tracePt t="22920" x="3667125" y="4776788"/>
          <p14:tracePt t="22922" x="3659188" y="4776788"/>
          <p14:tracePt t="22924" x="3659188" y="4768850"/>
          <p14:tracePt t="22926" x="3643313" y="4768850"/>
          <p14:tracePt t="22930" x="3635375" y="4768850"/>
          <p14:tracePt t="22934" x="3627438" y="4768850"/>
          <p14:tracePt t="22936" x="3619500" y="4768850"/>
          <p14:tracePt t="22938" x="3619500" y="4760913"/>
          <p14:tracePt t="22941" x="3611563" y="4760913"/>
          <p14:tracePt t="22952" x="3603625" y="4760913"/>
          <p14:tracePt t="22953" x="3595688" y="4760913"/>
          <p14:tracePt t="22966" x="3587750" y="4760913"/>
          <p14:tracePt t="22976" x="3579813" y="4760913"/>
          <p14:tracePt t="23156" x="3579813" y="4752975"/>
          <p14:tracePt t="23181" x="3571875" y="4752975"/>
          <p14:tracePt t="23190" x="3571875" y="4745038"/>
          <p14:tracePt t="23196" x="3571875" y="4737100"/>
          <p14:tracePt t="23217" x="3571875" y="47291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025338" y="1055788"/>
            <a:ext cx="3692877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Inspiration from the Motivating Example </a:t>
            </a:r>
          </a:p>
        </p:txBody>
      </p:sp>
      <p:sp>
        <p:nvSpPr>
          <p:cNvPr id="12291" name="Slide Number Placeholder 2"/>
          <p:cNvSpPr>
            <a:spLocks noGrp="1"/>
          </p:cNvSpPr>
          <p:nvPr>
            <p:ph type="sldNum" sz="quarter" idx="16"/>
          </p:nvPr>
        </p:nvSpPr>
        <p:spPr bwMode="auto">
          <a:xfrm>
            <a:off x="6584615" y="63576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448863-EFF0-4A9C-B3DB-F6E8558D22C3}" type="slidenum">
              <a:rPr lang="en-US" altLang="en-US" smtClean="0">
                <a:solidFill>
                  <a:srgbClr val="898989"/>
                </a:solidFill>
              </a:rPr>
              <a:pPr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B8B6099-C8E6-4FF9-B8E1-A9C53574C21C}"/>
              </a:ext>
            </a:extLst>
          </p:cNvPr>
          <p:cNvSpPr txBox="1">
            <a:spLocks/>
          </p:cNvSpPr>
          <p:nvPr/>
        </p:nvSpPr>
        <p:spPr bwMode="auto">
          <a:xfrm>
            <a:off x="914400" y="1800559"/>
            <a:ext cx="7696200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Asch et al. showed financial incentives improved participants’ motivation thus treatment compliance then clinical endpoints. What if…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“Motivation” also affects participation probability?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Trial centers utilize different incentive strategies?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PI decides to change incentive strategy at behind-schedule interim analysis?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What if new treatment and insurance policies published during trial conduct?</a:t>
            </a:r>
          </a:p>
          <a:p>
            <a:pPr marL="457200" lvl="1" indent="0"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……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zh-CN" dirty="0">
                <a:ea typeface="ＭＳ Ｐゴシック" panose="020B0600070205080204" pitchFamily="34" charset="-128"/>
              </a:rPr>
              <a:t>Even when all known covariates are collected: q</a:t>
            </a:r>
            <a:r>
              <a:rPr lang="en-US" altLang="en-US" dirty="0">
                <a:ea typeface="ＭＳ Ｐゴシック" panose="020B0600070205080204" pitchFamily="34" charset="-128"/>
              </a:rPr>
              <a:t>uantify the abstract concept of motivation.</a:t>
            </a:r>
          </a:p>
          <a:p>
            <a:pPr>
              <a:spcBef>
                <a:spcPct val="0"/>
              </a:spcBef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E3FFD65-21D8-4C40-B76F-AF7D856CADD6}"/>
              </a:ext>
            </a:extLst>
          </p:cNvPr>
          <p:cNvSpPr/>
          <p:nvPr/>
        </p:nvSpPr>
        <p:spPr>
          <a:xfrm>
            <a:off x="5608339" y="6444720"/>
            <a:ext cx="1376127" cy="137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0DD533D-53A9-4D72-AB99-7E9714E8FA16}"/>
              </a:ext>
            </a:extLst>
          </p:cNvPr>
          <p:cNvSpPr/>
          <p:nvPr/>
        </p:nvSpPr>
        <p:spPr>
          <a:xfrm>
            <a:off x="4933867" y="4471017"/>
            <a:ext cx="1835522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Motivation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C5A3D9D-2758-4B34-94DA-EC4BF21B32AF}"/>
              </a:ext>
            </a:extLst>
          </p:cNvPr>
          <p:cNvSpPr/>
          <p:nvPr/>
        </p:nvSpPr>
        <p:spPr>
          <a:xfrm>
            <a:off x="3449035" y="5636880"/>
            <a:ext cx="1424267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Participation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861CDC19-8887-4703-8B10-CA83B7FD8B70}"/>
              </a:ext>
            </a:extLst>
          </p:cNvPr>
          <p:cNvCxnSpPr>
            <a:cxnSpLocks/>
          </p:cNvCxnSpPr>
          <p:nvPr/>
        </p:nvCxnSpPr>
        <p:spPr>
          <a:xfrm flipV="1">
            <a:off x="4150297" y="4616428"/>
            <a:ext cx="769166" cy="10128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5A703099-1D0D-4E42-A1B2-69C42E53375D}"/>
              </a:ext>
            </a:extLst>
          </p:cNvPr>
          <p:cNvSpPr/>
          <p:nvPr/>
        </p:nvSpPr>
        <p:spPr>
          <a:xfrm>
            <a:off x="6598080" y="5628106"/>
            <a:ext cx="1180170" cy="27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Endpoint</a:t>
            </a: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E51E1FF-E520-452D-B2FB-105F89EE6D40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6770651" y="4616634"/>
            <a:ext cx="417515" cy="10114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F2C5D98-5B76-447A-8C28-97CCA372ECAC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 flipV="1">
            <a:off x="4873302" y="5765938"/>
            <a:ext cx="1724779" cy="8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C6A91F-295C-466B-946A-FAFD77D8D572}"/>
              </a:ext>
            </a:extLst>
          </p:cNvPr>
          <p:cNvSpPr txBox="1"/>
          <p:nvPr/>
        </p:nvSpPr>
        <p:spPr>
          <a:xfrm>
            <a:off x="5389507" y="5458162"/>
            <a:ext cx="729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Derives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EAD21B-570F-442E-94A0-D39D80126BB2}"/>
              </a:ext>
            </a:extLst>
          </p:cNvPr>
          <p:cNvSpPr txBox="1"/>
          <p:nvPr/>
        </p:nvSpPr>
        <p:spPr>
          <a:xfrm rot="18482823">
            <a:off x="3855744" y="4945624"/>
            <a:ext cx="1018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Association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0006874-D4A6-424E-8738-B7420D4F8FB8}"/>
              </a:ext>
            </a:extLst>
          </p:cNvPr>
          <p:cNvSpPr txBox="1"/>
          <p:nvPr/>
        </p:nvSpPr>
        <p:spPr>
          <a:xfrm rot="4022818">
            <a:off x="6702359" y="4968483"/>
            <a:ext cx="971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Risk Factor</a:t>
            </a:r>
          </a:p>
        </p:txBody>
      </p:sp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95BED58A-E59E-4A66-94DA-95D8622394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67" y="278128"/>
            <a:ext cx="3581400" cy="10621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189D222-360F-435D-A211-15184B1AB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44" y="6279532"/>
            <a:ext cx="73707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Asch, David A., et al. "Effect of financial incentives to physicians, patients, or both on lipid levels: a randomized clinical trial." </a:t>
            </a:r>
            <a:r>
              <a:rPr lang="en-US" altLang="en-US" sz="800" i="1" dirty="0"/>
              <a:t>Jama</a:t>
            </a:r>
            <a:r>
              <a:rPr lang="en-US" altLang="en-US" sz="800" dirty="0"/>
              <a:t> 314.18 (2015): 1926-1935.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60F81F6E-E614-41F6-B74E-AC2ED3155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12"/>
    </mc:Choice>
    <mc:Fallback xmlns="">
      <p:transition spd="slow" advTm="7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1" x="3571875" y="4721225"/>
          <p14:tracePt t="1071" x="3563938" y="4713288"/>
          <p14:tracePt t="1073" x="3556000" y="4705350"/>
          <p14:tracePt t="1075" x="3556000" y="4689475"/>
          <p14:tracePt t="1077" x="3540125" y="4665663"/>
          <p14:tracePt t="1079" x="3532188" y="4649788"/>
          <p14:tracePt t="1081" x="3508375" y="4624388"/>
          <p14:tracePt t="1084" x="3484563" y="4584700"/>
          <p14:tracePt t="1085" x="3459163" y="4545013"/>
          <p14:tracePt t="1087" x="3411538" y="4497388"/>
          <p14:tracePt t="1089" x="3387725" y="4457700"/>
          <p14:tracePt t="1091" x="3340100" y="4402138"/>
          <p14:tracePt t="1093" x="3292475" y="4338638"/>
          <p14:tracePt t="1095" x="3236913" y="4281488"/>
          <p14:tracePt t="1097" x="3165475" y="4210050"/>
          <p14:tracePt t="1099" x="3125788" y="4170363"/>
          <p14:tracePt t="1101" x="3052763" y="4114800"/>
          <p14:tracePt t="1105" x="2894013" y="3979863"/>
          <p14:tracePt t="1106" x="2782888" y="3890963"/>
          <p14:tracePt t="1108" x="2733675" y="3851275"/>
          <p14:tracePt t="1110" x="2654300" y="3795713"/>
          <p14:tracePt t="1112" x="2559050" y="3732213"/>
          <p14:tracePt t="1114" x="2471738" y="3676650"/>
          <p14:tracePt t="1117" x="2384425" y="3613150"/>
          <p14:tracePt t="1118" x="2295525" y="3556000"/>
          <p14:tracePt t="1120" x="2208213" y="3508375"/>
          <p14:tracePt t="1122" x="2105025" y="3452813"/>
          <p14:tracePt t="1125" x="2017713" y="3397250"/>
          <p14:tracePt t="1126" x="1928813" y="3357563"/>
          <p14:tracePt t="1128" x="1833563" y="3302000"/>
          <p14:tracePt t="1131" x="1746250" y="3244850"/>
          <p14:tracePt t="1133" x="1666875" y="3197225"/>
          <p14:tracePt t="1134" x="1577975" y="3149600"/>
          <p14:tracePt t="1136" x="1490663" y="3094038"/>
          <p14:tracePt t="1138" x="1411288" y="3046413"/>
          <p14:tracePt t="1140" x="1323975" y="2990850"/>
          <p14:tracePt t="1143" x="1243013" y="2935288"/>
          <p14:tracePt t="1145" x="1155700" y="2886075"/>
          <p14:tracePt t="1147" x="1068388" y="2830513"/>
          <p14:tracePt t="1149" x="989013" y="2774950"/>
          <p14:tracePt t="1151" x="900113" y="2711450"/>
          <p14:tracePt t="1153" x="828675" y="2671763"/>
          <p14:tracePt t="1154" x="741363" y="2608263"/>
          <p14:tracePt t="1156" x="654050" y="2559050"/>
          <p14:tracePt t="1158" x="558800" y="2495550"/>
          <p14:tracePt t="1160" x="469900" y="2432050"/>
          <p14:tracePt t="1162" x="366713" y="2368550"/>
          <p14:tracePt t="1165" x="279400" y="2305050"/>
          <p14:tracePt t="1167" x="174625" y="2233613"/>
          <p14:tracePt t="1168" x="63500" y="2168525"/>
          <p14:tracePt t="1995" x="231775" y="15875"/>
          <p14:tracePt t="1997" x="287338" y="39688"/>
          <p14:tracePt t="1998" x="334963" y="55563"/>
          <p14:tracePt t="2000" x="390525" y="87313"/>
          <p14:tracePt t="2002" x="422275" y="111125"/>
          <p14:tracePt t="2004" x="469900" y="134938"/>
          <p14:tracePt t="2006" x="517525" y="158750"/>
          <p14:tracePt t="2008" x="558800" y="192088"/>
          <p14:tracePt t="2010" x="606425" y="207963"/>
          <p14:tracePt t="2013" x="646113" y="239713"/>
          <p14:tracePt t="2014" x="669925" y="263525"/>
          <p14:tracePt t="2016" x="709613" y="295275"/>
          <p14:tracePt t="2020" x="749300" y="334963"/>
          <p14:tracePt t="2020" x="788988" y="366713"/>
          <p14:tracePt t="2022" x="820738" y="398463"/>
          <p14:tracePt t="2024" x="860425" y="438150"/>
          <p14:tracePt t="2026" x="884238" y="477838"/>
          <p14:tracePt t="2028" x="925513" y="527050"/>
          <p14:tracePt t="2033" x="996950" y="614363"/>
          <p14:tracePt t="2034" x="1028700" y="654050"/>
          <p14:tracePt t="2036" x="1060450" y="701675"/>
          <p14:tracePt t="2038" x="1100138" y="749300"/>
          <p14:tracePt t="2040" x="1131888" y="796925"/>
          <p14:tracePt t="2042" x="1179513" y="844550"/>
          <p14:tracePt t="2044" x="1211263" y="893763"/>
          <p14:tracePt t="2047" x="1250950" y="941388"/>
          <p14:tracePt t="2049" x="1292225" y="981075"/>
          <p14:tracePt t="2051" x="1331913" y="1028700"/>
          <p14:tracePt t="2052" x="1371600" y="1084263"/>
          <p14:tracePt t="2054" x="1411288" y="1116013"/>
          <p14:tracePt t="2056" x="1450975" y="1171575"/>
          <p14:tracePt t="2058" x="1490663" y="1220788"/>
          <p14:tracePt t="2060" x="1530350" y="1260475"/>
          <p14:tracePt t="2063" x="1570038" y="1300163"/>
          <p14:tracePt t="2067" x="1658938" y="1363663"/>
          <p14:tracePt t="2068" x="1698625" y="1403350"/>
          <p14:tracePt t="2070" x="1730375" y="1427163"/>
          <p14:tracePt t="2072" x="1770063" y="1458913"/>
          <p14:tracePt t="2074" x="1809750" y="1490663"/>
          <p14:tracePt t="2076" x="1857375" y="1522413"/>
          <p14:tracePt t="2078" x="1897063" y="1547813"/>
          <p14:tracePt t="2081" x="1928813" y="1563688"/>
          <p14:tracePt t="2082" x="1968500" y="1587500"/>
          <p14:tracePt t="2084" x="2000250" y="1603375"/>
          <p14:tracePt t="2086" x="2041525" y="1627188"/>
          <p14:tracePt t="2088" x="2081213" y="1643063"/>
          <p14:tracePt t="2090" x="2105025" y="1651000"/>
          <p14:tracePt t="2092" x="2136775" y="1666875"/>
          <p14:tracePt t="2094" x="2168525" y="1682750"/>
          <p14:tracePt t="2096" x="2200275" y="1698625"/>
          <p14:tracePt t="2099" x="2232025" y="1706563"/>
          <p14:tracePt t="2100" x="2255838" y="1714500"/>
          <p14:tracePt t="2102" x="2287588" y="1730375"/>
          <p14:tracePt t="2104" x="2311400" y="1738313"/>
          <p14:tracePt t="2106" x="2343150" y="1746250"/>
          <p14:tracePt t="2108" x="2366963" y="1762125"/>
          <p14:tracePt t="2110" x="2392363" y="1778000"/>
          <p14:tracePt t="2113" x="2424113" y="1778000"/>
          <p14:tracePt t="2114" x="2455863" y="1793875"/>
          <p14:tracePt t="2117" x="2487613" y="1809750"/>
          <p14:tracePt t="2118" x="2511425" y="1817688"/>
          <p14:tracePt t="2120" x="2543175" y="1825625"/>
          <p14:tracePt t="2122" x="2566988" y="1841500"/>
          <p14:tracePt t="2124" x="2598738" y="1857375"/>
          <p14:tracePt t="2126" x="2638425" y="1873250"/>
          <p14:tracePt t="2129" x="2678113" y="1881188"/>
          <p14:tracePt t="2130" x="2701925" y="1898650"/>
          <p14:tracePt t="2133" x="2751138" y="1922463"/>
          <p14:tracePt t="2134" x="2782888" y="1938338"/>
          <p14:tracePt t="2136" x="2822575" y="1962150"/>
          <p14:tracePt t="2138" x="2854325" y="1970088"/>
          <p14:tracePt t="2140" x="2894013" y="1993900"/>
          <p14:tracePt t="2144" x="2981325" y="2033588"/>
          <p14:tracePt t="2147" x="3021013" y="2049463"/>
          <p14:tracePt t="2148" x="3060700" y="2073275"/>
          <p14:tracePt t="2151" x="3100388" y="2081213"/>
          <p14:tracePt t="2152" x="3141663" y="2105025"/>
          <p14:tracePt t="2154" x="3181350" y="2120900"/>
          <p14:tracePt t="2156" x="3221038" y="2144713"/>
          <p14:tracePt t="2158" x="3252788" y="2168525"/>
          <p14:tracePt t="2160" x="3292475" y="2184400"/>
          <p14:tracePt t="2163" x="3324225" y="2192338"/>
          <p14:tracePt t="2164" x="3355975" y="2208213"/>
          <p14:tracePt t="2167" x="3387725" y="2224088"/>
          <p14:tracePt t="2168" x="3411538" y="2241550"/>
          <p14:tracePt t="2171" x="3443288" y="2241550"/>
          <p14:tracePt t="2172" x="3459163" y="2257425"/>
          <p14:tracePt t="2175" x="3476625" y="2265363"/>
          <p14:tracePt t="2176" x="3492500" y="2265363"/>
          <p14:tracePt t="2178" x="3508375" y="2273300"/>
          <p14:tracePt t="2180" x="3532188" y="2289175"/>
          <p14:tracePt t="2182" x="3540125" y="2289175"/>
          <p14:tracePt t="2184" x="3556000" y="2289175"/>
          <p14:tracePt t="2186" x="3563938" y="2297113"/>
          <p14:tracePt t="2188" x="3571875" y="2297113"/>
          <p14:tracePt t="2190" x="3579813" y="2305050"/>
          <p14:tracePt t="2192" x="3595688" y="2312988"/>
          <p14:tracePt t="2196" x="3603625" y="2312988"/>
          <p14:tracePt t="2198" x="3611563" y="2320925"/>
          <p14:tracePt t="2201" x="3619500" y="2328863"/>
          <p14:tracePt t="2206" x="3627438" y="2328863"/>
          <p14:tracePt t="2206" x="3627438" y="2336800"/>
          <p14:tracePt t="2208" x="3643313" y="2336800"/>
          <p14:tracePt t="2210" x="3643313" y="2344738"/>
          <p14:tracePt t="2214" x="3651250" y="2344738"/>
          <p14:tracePt t="2214" x="3659188" y="2352675"/>
          <p14:tracePt t="2216" x="3667125" y="2360613"/>
          <p14:tracePt t="2218" x="3675063" y="2368550"/>
          <p14:tracePt t="2220" x="3683000" y="2376488"/>
          <p14:tracePt t="2222" x="3690938" y="2384425"/>
          <p14:tracePt t="2224" x="3698875" y="2392363"/>
          <p14:tracePt t="2226" x="3714750" y="2408238"/>
          <p14:tracePt t="2229" x="3730625" y="2416175"/>
          <p14:tracePt t="2231" x="3738563" y="2432050"/>
          <p14:tracePt t="2233" x="3754438" y="2432050"/>
          <p14:tracePt t="2235" x="3770313" y="2455863"/>
          <p14:tracePt t="2236" x="3778250" y="2463800"/>
          <p14:tracePt t="2238" x="3794125" y="2471738"/>
          <p14:tracePt t="2240" x="3802063" y="2487613"/>
          <p14:tracePt t="2242" x="3817938" y="2495550"/>
          <p14:tracePt t="2244" x="3833813" y="2511425"/>
          <p14:tracePt t="2247" x="3843338" y="2519363"/>
          <p14:tracePt t="2249" x="3859213" y="2535238"/>
          <p14:tracePt t="2250" x="3867150" y="2543175"/>
          <p14:tracePt t="2253" x="3883025" y="2559050"/>
          <p14:tracePt t="2255" x="3890963" y="2576513"/>
          <p14:tracePt t="2257" x="3906838" y="2584450"/>
          <p14:tracePt t="2259" x="3914775" y="2600325"/>
          <p14:tracePt t="2260" x="3922713" y="2608263"/>
          <p14:tracePt t="2264" x="3930650" y="2616200"/>
          <p14:tracePt t="2264" x="3938588" y="2632075"/>
          <p14:tracePt t="2269" x="3954463" y="2640013"/>
          <p14:tracePt t="2270" x="3962400" y="2655888"/>
          <p14:tracePt t="2270" x="3962400" y="2663825"/>
          <p14:tracePt t="2272" x="3970338" y="2671763"/>
          <p14:tracePt t="2274" x="3978275" y="2687638"/>
          <p14:tracePt t="2276" x="3986213" y="2695575"/>
          <p14:tracePt t="2278" x="3994150" y="2703513"/>
          <p14:tracePt t="2280" x="4002088" y="2719388"/>
          <p14:tracePt t="2283" x="4010025" y="2727325"/>
          <p14:tracePt t="2285" x="4017963" y="2743200"/>
          <p14:tracePt t="2286" x="4025900" y="2759075"/>
          <p14:tracePt t="2288" x="4033838" y="2767013"/>
          <p14:tracePt t="2290" x="4041775" y="2782888"/>
          <p14:tracePt t="2292" x="4049713" y="2798763"/>
          <p14:tracePt t="2294" x="4057650" y="2806700"/>
          <p14:tracePt t="2297" x="4065588" y="2822575"/>
          <p14:tracePt t="2298" x="4073525" y="2838450"/>
          <p14:tracePt t="2300" x="4089400" y="2854325"/>
          <p14:tracePt t="2303" x="4097338" y="2870200"/>
          <p14:tracePt t="2304" x="4105275" y="2886075"/>
          <p14:tracePt t="2306" x="4113213" y="2901950"/>
          <p14:tracePt t="2308" x="4121150" y="2909888"/>
          <p14:tracePt t="2310" x="4137025" y="2927350"/>
          <p14:tracePt t="2313" x="4137025" y="2951163"/>
          <p14:tracePt t="2315" x="4152900" y="2967038"/>
          <p14:tracePt t="2317" x="4160838" y="2974975"/>
          <p14:tracePt t="2318" x="4168775" y="2998788"/>
          <p14:tracePt t="2321" x="4184650" y="3014663"/>
          <p14:tracePt t="2322" x="4192588" y="3022600"/>
          <p14:tracePt t="2324" x="4200525" y="3038475"/>
          <p14:tracePt t="2326" x="4210050" y="3054350"/>
          <p14:tracePt t="2328" x="4217988" y="3062288"/>
          <p14:tracePt t="2331" x="4233863" y="3078163"/>
          <p14:tracePt t="2333" x="4241800" y="3094038"/>
          <p14:tracePt t="2334" x="4249738" y="3109913"/>
          <p14:tracePt t="2337" x="4265613" y="3125788"/>
          <p14:tracePt t="2338" x="4265613" y="3141663"/>
          <p14:tracePt t="2340" x="4281488" y="3149600"/>
          <p14:tracePt t="2342" x="4289425" y="3165475"/>
          <p14:tracePt t="2344" x="4297363" y="3181350"/>
          <p14:tracePt t="2346" x="4305300" y="3197225"/>
          <p14:tracePt t="2349" x="4305300" y="3205163"/>
          <p14:tracePt t="2350" x="4313238" y="3221038"/>
          <p14:tracePt t="2352" x="4321175" y="3228975"/>
          <p14:tracePt t="2354" x="4321175" y="3236913"/>
          <p14:tracePt t="2356" x="4337050" y="3252788"/>
          <p14:tracePt t="2358" x="4337050" y="3262313"/>
          <p14:tracePt t="2360" x="4344988" y="3270250"/>
          <p14:tracePt t="2364" x="4344988" y="3286125"/>
          <p14:tracePt t="2365" x="4352925" y="3294063"/>
          <p14:tracePt t="2367" x="4352925" y="3302000"/>
          <p14:tracePt t="2368" x="4360863" y="3309938"/>
          <p14:tracePt t="2371" x="4360863" y="3325813"/>
          <p14:tracePt t="2372" x="4368800" y="3333750"/>
          <p14:tracePt t="2374" x="4368800" y="3341688"/>
          <p14:tracePt t="2376" x="4368800" y="3349625"/>
          <p14:tracePt t="2378" x="4376738" y="3365500"/>
          <p14:tracePt t="2380" x="4384675" y="3373438"/>
          <p14:tracePt t="2382" x="4384675" y="3389313"/>
          <p14:tracePt t="2384" x="4384675" y="3405188"/>
          <p14:tracePt t="2386" x="4392613" y="3421063"/>
          <p14:tracePt t="2388" x="4400550" y="3429000"/>
          <p14:tracePt t="2390" x="4408488" y="3444875"/>
          <p14:tracePt t="2392" x="4408488" y="3460750"/>
          <p14:tracePt t="2394" x="4416425" y="3484563"/>
          <p14:tracePt t="2397" x="4424363" y="3500438"/>
          <p14:tracePt t="2398" x="4432300" y="3524250"/>
          <p14:tracePt t="2400" x="4440238" y="3540125"/>
          <p14:tracePt t="2402" x="4456113" y="3563938"/>
          <p14:tracePt t="2405" x="4456113" y="3595688"/>
          <p14:tracePt t="2406" x="4471988" y="3613150"/>
          <p14:tracePt t="2408" x="4479925" y="3636963"/>
          <p14:tracePt t="2410" x="4487863" y="3652838"/>
          <p14:tracePt t="2413" x="4495800" y="3676650"/>
          <p14:tracePt t="2415" x="4503738" y="3692525"/>
          <p14:tracePt t="2416" x="4519613" y="3724275"/>
          <p14:tracePt t="2418" x="4527550" y="3748088"/>
          <p14:tracePt t="2420" x="4535488" y="3763963"/>
          <p14:tracePt t="2422" x="4543425" y="3787775"/>
          <p14:tracePt t="2424" x="4551363" y="3803650"/>
          <p14:tracePt t="2426" x="4559300" y="3819525"/>
          <p14:tracePt t="2428" x="4567238" y="3843338"/>
          <p14:tracePt t="2430" x="4576763" y="3859213"/>
          <p14:tracePt t="2432" x="4584700" y="3875088"/>
          <p14:tracePt t="2434" x="4584700" y="3883025"/>
          <p14:tracePt t="2436" x="4584700" y="3906838"/>
          <p14:tracePt t="2439" x="4592638" y="3922713"/>
          <p14:tracePt t="2440" x="4600575" y="3930650"/>
          <p14:tracePt t="2442" x="4600575" y="3938588"/>
          <p14:tracePt t="2444" x="4600575" y="3956050"/>
          <p14:tracePt t="2447" x="4600575" y="3963988"/>
          <p14:tracePt t="2448" x="4608513" y="3971925"/>
          <p14:tracePt t="2450" x="4608513" y="3979863"/>
          <p14:tracePt t="2452" x="4608513" y="3987800"/>
          <p14:tracePt t="2457" x="4608513" y="3995738"/>
          <p14:tracePt t="2460" x="4608513" y="4003675"/>
          <p14:tracePt t="2468" x="4608513" y="4011613"/>
          <p14:tracePt t="2473" x="4608513" y="4019550"/>
          <p14:tracePt t="2506" x="4608513" y="4027488"/>
          <p14:tracePt t="2591" x="4608513" y="4035425"/>
          <p14:tracePt t="2601" x="4600575" y="4035425"/>
          <p14:tracePt t="2605" x="4600575" y="4043363"/>
          <p14:tracePt t="2611" x="4600575" y="4051300"/>
          <p14:tracePt t="2741" x="4592638" y="4051300"/>
          <p14:tracePt t="2753" x="4592638" y="4043363"/>
          <p14:tracePt t="2761" x="4592638" y="4035425"/>
          <p14:tracePt t="2769" x="4584700" y="4027488"/>
          <p14:tracePt t="2775" x="4584700" y="4019550"/>
          <p14:tracePt t="2781" x="4584700" y="4011613"/>
          <p14:tracePt t="2785" x="4584700" y="4003675"/>
          <p14:tracePt t="2789" x="4576763" y="4003675"/>
          <p14:tracePt t="2791" x="4576763" y="3995738"/>
          <p14:tracePt t="2797" x="4576763" y="3987800"/>
          <p14:tracePt t="2799" x="4567238" y="3987800"/>
          <p14:tracePt t="2805" x="4567238" y="3979863"/>
          <p14:tracePt t="2811" x="4567238" y="3971925"/>
          <p14:tracePt t="2825" x="4567238" y="3963988"/>
          <p14:tracePt t="2837" x="4567238" y="3956050"/>
          <p14:tracePt t="2848" x="4567238" y="3948113"/>
          <p14:tracePt t="2851" x="4567238" y="3938588"/>
          <p14:tracePt t="2867" x="4567238" y="3922713"/>
          <p14:tracePt t="2873" x="4567238" y="3914775"/>
          <p14:tracePt t="2877" x="4567238" y="3906838"/>
          <p14:tracePt t="2883" x="4567238" y="3898900"/>
          <p14:tracePt t="2892" x="4559300" y="3890963"/>
          <p14:tracePt t="2903" x="4559300" y="3883025"/>
          <p14:tracePt t="2907" x="4559300" y="3875088"/>
          <p14:tracePt t="2916" x="4559300" y="3867150"/>
          <p14:tracePt t="2927" x="4559300" y="3859213"/>
          <p14:tracePt t="3031" x="4559300" y="3851275"/>
          <p14:tracePt t="3037" x="4559300" y="3843338"/>
          <p14:tracePt t="3047" x="4559300" y="3835400"/>
          <p14:tracePt t="3061" x="4559300" y="3827463"/>
          <p14:tracePt t="3083" x="4559300" y="3819525"/>
          <p14:tracePt t="3101" x="4559300" y="3811588"/>
          <p14:tracePt t="3111" x="4559300" y="3803650"/>
          <p14:tracePt t="3115" x="4551363" y="3803650"/>
          <p14:tracePt t="3117" x="4551363" y="3795713"/>
          <p14:tracePt t="3123" x="4551363" y="3787775"/>
          <p14:tracePt t="3127" x="4551363" y="3779838"/>
          <p14:tracePt t="3137" x="4551363" y="3771900"/>
          <p14:tracePt t="3307" x="4551363" y="3763963"/>
          <p14:tracePt t="3327" x="4551363" y="3756025"/>
          <p14:tracePt t="3339" x="4551363" y="3748088"/>
          <p14:tracePt t="22626" x="4559300" y="3748088"/>
          <p14:tracePt t="22629" x="4567238" y="3748088"/>
          <p14:tracePt t="22633" x="4576763" y="3748088"/>
          <p14:tracePt t="22635" x="4584700" y="3748088"/>
          <p14:tracePt t="22640" x="4600575" y="3748088"/>
          <p14:tracePt t="22645" x="4616450" y="3756025"/>
          <p14:tracePt t="22648" x="4624388" y="3756025"/>
          <p14:tracePt t="22649" x="4632325" y="3756025"/>
          <p14:tracePt t="22651" x="4640263" y="3763963"/>
          <p14:tracePt t="22653" x="4648200" y="3763963"/>
          <p14:tracePt t="22655" x="4656138" y="3771900"/>
          <p14:tracePt t="22657" x="4664075" y="3771900"/>
          <p14:tracePt t="22659" x="4672013" y="3771900"/>
          <p14:tracePt t="22661" x="4679950" y="3779838"/>
          <p14:tracePt t="22664" x="4687888" y="3779838"/>
          <p14:tracePt t="22665" x="4695825" y="3787775"/>
          <p14:tracePt t="22667" x="4703763" y="3795713"/>
          <p14:tracePt t="22670" x="4711700" y="3795713"/>
          <p14:tracePt t="22671" x="4727575" y="3803650"/>
          <p14:tracePt t="22675" x="4743450" y="3811588"/>
          <p14:tracePt t="22677" x="4751388" y="3819525"/>
          <p14:tracePt t="22680" x="4759325" y="3819525"/>
          <p14:tracePt t="22681" x="4775200" y="3827463"/>
          <p14:tracePt t="22683" x="4783138" y="3835400"/>
          <p14:tracePt t="22685" x="4791075" y="3843338"/>
          <p14:tracePt t="22687" x="4799013" y="3851275"/>
          <p14:tracePt t="22689" x="4806950" y="3859213"/>
          <p14:tracePt t="22691" x="4822825" y="3859213"/>
          <p14:tracePt t="22693" x="4822825" y="3867150"/>
          <p14:tracePt t="22696" x="4838700" y="3867150"/>
          <p14:tracePt t="22697" x="4838700" y="3883025"/>
          <p14:tracePt t="22699" x="4854575" y="3883025"/>
          <p14:tracePt t="22701" x="4854575" y="3890963"/>
          <p14:tracePt t="22707" x="4878388" y="3906838"/>
          <p14:tracePt t="22711" x="4886325" y="3914775"/>
          <p14:tracePt t="22713" x="4886325" y="3922713"/>
          <p14:tracePt t="22716" x="4894263" y="3922713"/>
          <p14:tracePt t="22717" x="4902200" y="3930650"/>
          <p14:tracePt t="22723" x="4910138" y="3938588"/>
          <p14:tracePt t="22725" x="4918075" y="3938588"/>
          <p14:tracePt t="22727" x="4918075" y="3948113"/>
          <p14:tracePt t="22729" x="4926013" y="3948113"/>
          <p14:tracePt t="22731" x="4926013" y="3956050"/>
          <p14:tracePt t="22733" x="4933950" y="3963988"/>
          <p14:tracePt t="22735" x="4943475" y="3963988"/>
          <p14:tracePt t="22737" x="4943475" y="3971925"/>
          <p14:tracePt t="22739" x="4951413" y="3971925"/>
          <p14:tracePt t="22741" x="4951413" y="3979863"/>
          <p14:tracePt t="22743" x="4959350" y="3987800"/>
          <p14:tracePt t="22746" x="4967288" y="3987800"/>
          <p14:tracePt t="22748" x="4967288" y="3995738"/>
          <p14:tracePt t="22749" x="4975225" y="3995738"/>
          <p14:tracePt t="22751" x="4975225" y="4003675"/>
          <p14:tracePt t="22753" x="4991100" y="4011613"/>
          <p14:tracePt t="22756" x="4991100" y="4019550"/>
          <p14:tracePt t="22757" x="4991100" y="4027488"/>
          <p14:tracePt t="22759" x="5006975" y="4035425"/>
          <p14:tracePt t="22761" x="5006975" y="4043363"/>
          <p14:tracePt t="22763" x="5014913" y="4051300"/>
          <p14:tracePt t="22767" x="5022850" y="4059238"/>
          <p14:tracePt t="22769" x="5030788" y="4067175"/>
          <p14:tracePt t="22772" x="5030788" y="4075113"/>
          <p14:tracePt t="22773" x="5038725" y="4083050"/>
          <p14:tracePt t="22777" x="5046663" y="4098925"/>
          <p14:tracePt t="22779" x="5054600" y="4098925"/>
          <p14:tracePt t="22781" x="5054600" y="4106863"/>
          <p14:tracePt t="22785" x="5054600" y="4114800"/>
          <p14:tracePt t="22787" x="5062538" y="4114800"/>
          <p14:tracePt t="22789" x="5062538" y="4122738"/>
          <p14:tracePt t="22791" x="5062538" y="4130675"/>
          <p14:tracePt t="22793" x="5070475" y="4130675"/>
          <p14:tracePt t="22798" x="5070475" y="4138613"/>
          <p14:tracePt t="22799" x="5078413" y="4138613"/>
          <p14:tracePt t="22803" x="5078413" y="4146550"/>
          <p14:tracePt t="22809" x="5086350" y="4146550"/>
          <p14:tracePt t="22811" x="5086350" y="4154488"/>
          <p14:tracePt t="22815" x="5086350" y="4162425"/>
          <p14:tracePt t="22818" x="5094288" y="4162425"/>
          <p14:tracePt t="22821" x="5094288" y="4170363"/>
          <p14:tracePt t="22825" x="5102225" y="4178300"/>
          <p14:tracePt t="22830" x="5102225" y="4186238"/>
          <p14:tracePt t="22831" x="5110163" y="4194175"/>
          <p14:tracePt t="22835" x="5118100" y="4202113"/>
          <p14:tracePt t="22837" x="5118100" y="4210050"/>
          <p14:tracePt t="22840" x="5126038" y="4217988"/>
          <p14:tracePt t="22843" x="5141913" y="4225925"/>
          <p14:tracePt t="22846" x="5141913" y="4241800"/>
          <p14:tracePt t="22847" x="5149850" y="4249738"/>
          <p14:tracePt t="22849" x="5157788" y="4257675"/>
          <p14:tracePt t="22866" x="5205413" y="4338638"/>
          <p14:tracePt t="22867" x="5213350" y="4346575"/>
          <p14:tracePt t="22869" x="5221288" y="4354513"/>
          <p14:tracePt t="22871" x="5221288" y="4362450"/>
          <p14:tracePt t="22874" x="5237163" y="4378325"/>
          <p14:tracePt t="22875" x="5237163" y="4386263"/>
          <p14:tracePt t="22877" x="5245100" y="4394200"/>
          <p14:tracePt t="22882" x="5253038" y="4402138"/>
          <p14:tracePt t="22883" x="5260975" y="4410075"/>
          <p14:tracePt t="22885" x="5260975" y="4418013"/>
          <p14:tracePt t="22887" x="5268913" y="4425950"/>
          <p14:tracePt t="22889" x="5268913" y="4433888"/>
          <p14:tracePt t="22894" x="5276850" y="4441825"/>
          <p14:tracePt t="22896" x="5284788" y="4449763"/>
          <p14:tracePt t="22898" x="5284788" y="4457700"/>
          <p14:tracePt t="22899" x="5292725" y="4465638"/>
          <p14:tracePt t="22903" x="5292725" y="4481513"/>
          <p14:tracePt t="22905" x="5300663" y="4481513"/>
          <p14:tracePt t="22907" x="5300663" y="4489450"/>
          <p14:tracePt t="22910" x="5310188" y="4497388"/>
          <p14:tracePt t="22911" x="5310188" y="4505325"/>
          <p14:tracePt t="22913" x="5318125" y="4521200"/>
          <p14:tracePt t="22917" x="5326063" y="4529138"/>
          <p14:tracePt t="22919" x="5326063" y="4537075"/>
          <p14:tracePt t="22921" x="5334000" y="4545013"/>
          <p14:tracePt t="22923" x="5341938" y="4560888"/>
          <p14:tracePt t="22928" x="5357813" y="4576763"/>
          <p14:tracePt t="22930" x="5357813" y="4584700"/>
          <p14:tracePt t="22932" x="5365750" y="4592638"/>
          <p14:tracePt t="22933" x="5381625" y="4608513"/>
          <p14:tracePt t="22935" x="5389563" y="4616450"/>
          <p14:tracePt t="22937" x="5397500" y="4624388"/>
          <p14:tracePt t="22939" x="5405438" y="4633913"/>
          <p14:tracePt t="22942" x="5413375" y="4641850"/>
          <p14:tracePt t="22943" x="5429250" y="4649788"/>
          <p14:tracePt t="22946" x="5437188" y="4657725"/>
          <p14:tracePt t="22947" x="5445125" y="4665663"/>
          <p14:tracePt t="22949" x="5461000" y="4681538"/>
          <p14:tracePt t="22951" x="5468938" y="4681538"/>
          <p14:tracePt t="22953" x="5484813" y="4689475"/>
          <p14:tracePt t="22956" x="5492750" y="4697413"/>
          <p14:tracePt t="22957" x="5500688" y="4705350"/>
          <p14:tracePt t="22959" x="5516563" y="4713288"/>
          <p14:tracePt t="22961" x="5524500" y="4713288"/>
          <p14:tracePt t="22964" x="5532438" y="4721225"/>
          <p14:tracePt t="22965" x="5540375" y="4729163"/>
          <p14:tracePt t="22967" x="5548313" y="4729163"/>
          <p14:tracePt t="22971" x="5556250" y="4737100"/>
          <p14:tracePt t="22976" x="5564188" y="4737100"/>
          <p14:tracePt t="22980" x="5564188" y="4745038"/>
          <p14:tracePt t="22983" x="5572125" y="4745038"/>
          <p14:tracePt t="22984" x="5580063" y="4745038"/>
          <p14:tracePt t="22996" x="5588000" y="4745038"/>
          <p14:tracePt t="23007" x="5595938" y="4745038"/>
          <p14:tracePt t="23027" x="5603875" y="4745038"/>
          <p14:tracePt t="23034" x="5611813" y="4745038"/>
          <p14:tracePt t="23044" x="5611813" y="4752975"/>
          <p14:tracePt t="23047" x="5619750" y="4752975"/>
          <p14:tracePt t="23058" x="5627688" y="4752975"/>
          <p14:tracePt t="23060" x="5627688" y="4760913"/>
          <p14:tracePt t="23070" x="5635625" y="4760913"/>
          <p14:tracePt t="23074" x="5643563" y="4760913"/>
          <p14:tracePt t="23092" x="5651500" y="4760913"/>
          <p14:tracePt t="23148" x="5659438" y="4760913"/>
          <p14:tracePt t="23160" x="5667375" y="4760913"/>
          <p14:tracePt t="23168" x="5676900" y="4752975"/>
          <p14:tracePt t="23172" x="5684838" y="4752975"/>
          <p14:tracePt t="23181" x="5692775" y="4752975"/>
          <p14:tracePt t="23194" x="5700713" y="4745038"/>
          <p14:tracePt t="23215" x="5708650" y="4745038"/>
          <p14:tracePt t="23370" x="5716588" y="4745038"/>
          <p14:tracePt t="23513" x="5716588" y="4752975"/>
          <p14:tracePt t="23531" x="5716588" y="4760913"/>
          <p14:tracePt t="23746" x="5708650" y="4760913"/>
          <p14:tracePt t="23756" x="5700713" y="4760913"/>
          <p14:tracePt t="23762" x="5692775" y="4760913"/>
          <p14:tracePt t="23774" x="5684838" y="4760913"/>
          <p14:tracePt t="23780" x="5676900" y="4760913"/>
          <p14:tracePt t="23790" x="5667375" y="4760913"/>
          <p14:tracePt t="23798" x="5659438" y="4760913"/>
          <p14:tracePt t="23806" x="5651500" y="4760913"/>
          <p14:tracePt t="23812" x="5643563" y="4760913"/>
          <p14:tracePt t="23814" x="5635625" y="4760913"/>
          <p14:tracePt t="23816" x="5635625" y="4752975"/>
          <p14:tracePt t="23820" x="5627688" y="4752975"/>
          <p14:tracePt t="23827" x="5619750" y="4752975"/>
          <p14:tracePt t="23833" x="5611813" y="4752975"/>
          <p14:tracePt t="23836" x="5603875" y="4752975"/>
          <p14:tracePt t="23842" x="5595938" y="4752975"/>
          <p14:tracePt t="23848" x="5588000" y="4752975"/>
          <p14:tracePt t="23854" x="5580063" y="4752975"/>
          <p14:tracePt t="23858" x="5572125" y="4752975"/>
          <p14:tracePt t="23867" x="5564188" y="4752975"/>
          <p14:tracePt t="23872" x="5556250" y="4752975"/>
          <p14:tracePt t="23880" x="5548313" y="4752975"/>
          <p14:tracePt t="23884" x="5540375" y="4752975"/>
          <p14:tracePt t="23890" x="5532438" y="4752975"/>
          <p14:tracePt t="23897" x="5524500" y="4752975"/>
          <p14:tracePt t="23902" x="5516563" y="4752975"/>
          <p14:tracePt t="23905" x="5508625" y="4752975"/>
          <p14:tracePt t="23912" x="5500688" y="4752975"/>
          <p14:tracePt t="23929" x="5492750" y="4752975"/>
          <p14:tracePt t="23936" x="5492750" y="4760913"/>
          <p14:tracePt t="24113" x="5500688" y="4768850"/>
          <p14:tracePt t="24117" x="5508625" y="4768850"/>
          <p14:tracePt t="24119" x="5516563" y="4768850"/>
          <p14:tracePt t="24123" x="5524500" y="4768850"/>
          <p14:tracePt t="24128" x="5532438" y="4776788"/>
          <p14:tracePt t="24133" x="5548313" y="4776788"/>
          <p14:tracePt t="24137" x="5556250" y="4776788"/>
          <p14:tracePt t="24141" x="5572125" y="4784725"/>
          <p14:tracePt t="24146" x="5580063" y="4784725"/>
          <p14:tracePt t="24148" x="5580063" y="4792663"/>
          <p14:tracePt t="24150" x="5588000" y="4792663"/>
          <p14:tracePt t="24151" x="5595938" y="4792663"/>
          <p14:tracePt t="24154" x="5603875" y="4792663"/>
          <p14:tracePt t="24155" x="5611813" y="4792663"/>
          <p14:tracePt t="24157" x="5619750" y="4792663"/>
          <p14:tracePt t="24159" x="5627688" y="4792663"/>
          <p14:tracePt t="24161" x="5635625" y="4800600"/>
          <p14:tracePt t="24164" x="5643563" y="4800600"/>
          <p14:tracePt t="24166" x="5659438" y="4800600"/>
          <p14:tracePt t="24167" x="5667375" y="4800600"/>
          <p14:tracePt t="24169" x="5676900" y="4800600"/>
          <p14:tracePt t="24171" x="5684838" y="4800600"/>
          <p14:tracePt t="24173" x="5700713" y="4800600"/>
          <p14:tracePt t="24175" x="5708650" y="4800600"/>
          <p14:tracePt t="24177" x="5716588" y="4800600"/>
          <p14:tracePt t="24180" x="5724525" y="4800600"/>
          <p14:tracePt t="24181" x="5740400" y="4800600"/>
          <p14:tracePt t="24185" x="5748338" y="4800600"/>
          <p14:tracePt t="24187" x="5764213" y="4800600"/>
          <p14:tracePt t="24189" x="5772150" y="4800600"/>
          <p14:tracePt t="24191" x="5780088" y="4800600"/>
          <p14:tracePt t="24193" x="5788025" y="4800600"/>
          <p14:tracePt t="24196" x="5795963" y="4800600"/>
          <p14:tracePt t="24197" x="5803900" y="4800600"/>
          <p14:tracePt t="24200" x="5819775" y="4800600"/>
          <p14:tracePt t="24204" x="5827713" y="4800600"/>
          <p14:tracePt t="24206" x="5835650" y="4800600"/>
          <p14:tracePt t="24207" x="5843588" y="4800600"/>
          <p14:tracePt t="24211" x="5851525" y="4800600"/>
          <p14:tracePt t="24215" x="5859463" y="4800600"/>
          <p14:tracePt t="24221" x="5867400" y="4800600"/>
          <p14:tracePt t="24223" x="5875338" y="4800600"/>
          <p14:tracePt t="24230" x="5883275" y="4800600"/>
          <p14:tracePt t="24235" x="5891213" y="4800600"/>
          <p14:tracePt t="24241" x="5899150" y="4800600"/>
          <p14:tracePt t="24247" x="5907088" y="4800600"/>
          <p14:tracePt t="24253" x="5915025" y="4800600"/>
          <p14:tracePt t="24257" x="5922963" y="4800600"/>
          <p14:tracePt t="24264" x="5930900" y="4800600"/>
          <p14:tracePt t="24265" x="5938838" y="4800600"/>
          <p14:tracePt t="24268" x="5946775" y="4800600"/>
          <p14:tracePt t="24271" x="5954713" y="4800600"/>
          <p14:tracePt t="24273" x="5962650" y="4800600"/>
          <p14:tracePt t="24275" x="5970588" y="4800600"/>
          <p14:tracePt t="24277" x="5978525" y="4800600"/>
          <p14:tracePt t="24280" x="5986463" y="4800600"/>
          <p14:tracePt t="24281" x="5994400" y="4800600"/>
          <p14:tracePt t="24286" x="6010275" y="4800600"/>
          <p14:tracePt t="24289" x="6018213" y="4800600"/>
          <p14:tracePt t="24291" x="6026150" y="4800600"/>
          <p14:tracePt t="24293" x="6034088" y="4800600"/>
          <p14:tracePt t="24296" x="6043613" y="4800600"/>
          <p14:tracePt t="24297" x="6051550" y="4800600"/>
          <p14:tracePt t="24299" x="6059488" y="4800600"/>
          <p14:tracePt t="24302" x="6067425" y="4800600"/>
          <p14:tracePt t="24305" x="6083300" y="4800600"/>
          <p14:tracePt t="24309" x="6091238" y="4800600"/>
          <p14:tracePt t="24314" x="6099175" y="4800600"/>
          <p14:tracePt t="24318" x="6107113" y="4800600"/>
          <p14:tracePt t="24321" x="6115050" y="4800600"/>
          <p14:tracePt t="24663" x="6107113" y="4800600"/>
          <p14:tracePt t="24668" x="6107113" y="4808538"/>
          <p14:tracePt t="24676" x="6099175" y="4808538"/>
          <p14:tracePt t="24688" x="6091238" y="4808538"/>
          <p14:tracePt t="24700" x="6083300" y="4808538"/>
          <p14:tracePt t="24706" x="6075363" y="4808538"/>
          <p14:tracePt t="24708" x="6075363" y="4816475"/>
          <p14:tracePt t="24712" x="6067425" y="4816475"/>
          <p14:tracePt t="24716" x="6059488" y="4816475"/>
          <p14:tracePt t="24720" x="6051550" y="4816475"/>
          <p14:tracePt t="24724" x="6034088" y="4816475"/>
          <p14:tracePt t="24725" x="6026150" y="4816475"/>
          <p14:tracePt t="24727" x="6018213" y="4816475"/>
          <p14:tracePt t="24730" x="6010275" y="4816475"/>
          <p14:tracePt t="24732" x="6002338" y="4824413"/>
          <p14:tracePt t="24734" x="5986463" y="4824413"/>
          <p14:tracePt t="24736" x="5970588" y="4824413"/>
          <p14:tracePt t="24737" x="5962650" y="4824413"/>
          <p14:tracePt t="24739" x="5954713" y="4824413"/>
          <p14:tracePt t="24742" x="5938838" y="4832350"/>
          <p14:tracePt t="24743" x="5922963" y="4832350"/>
          <p14:tracePt t="24747" x="5907088" y="4832350"/>
          <p14:tracePt t="24748" x="5899150" y="4832350"/>
          <p14:tracePt t="24750" x="5883275" y="4832350"/>
          <p14:tracePt t="24751" x="5875338" y="4832350"/>
          <p14:tracePt t="24753" x="5851525" y="4832350"/>
          <p14:tracePt t="24756" x="5835650" y="4832350"/>
          <p14:tracePt t="24757" x="5827713" y="4840288"/>
          <p14:tracePt t="24760" x="5811838" y="4840288"/>
          <p14:tracePt t="24762" x="5795963" y="4840288"/>
          <p14:tracePt t="24764" x="5788025" y="4840288"/>
          <p14:tracePt t="24766" x="5772150" y="4840288"/>
          <p14:tracePt t="24771" x="5748338" y="4840288"/>
          <p14:tracePt t="24772" x="5732463" y="4840288"/>
          <p14:tracePt t="24774" x="5724525" y="4840288"/>
          <p14:tracePt t="24776" x="5716588" y="4840288"/>
          <p14:tracePt t="24778" x="5708650" y="4840288"/>
          <p14:tracePt t="24780" x="5700713" y="4840288"/>
          <p14:tracePt t="24783" x="5684838" y="4840288"/>
          <p14:tracePt t="24784" x="5676900" y="4840288"/>
          <p14:tracePt t="24788" x="5667375" y="4840288"/>
          <p14:tracePt t="24790" x="5659438" y="4840288"/>
          <p14:tracePt t="24791" x="5651500" y="4840288"/>
          <p14:tracePt t="24793" x="5643563" y="4840288"/>
          <p14:tracePt t="24798" x="5635625" y="4840288"/>
          <p14:tracePt t="24799" x="5627688" y="4840288"/>
          <p14:tracePt t="24805" x="5619750" y="4840288"/>
          <p14:tracePt t="24809" x="5611813" y="4840288"/>
          <p14:tracePt t="24815" x="5603875" y="4840288"/>
          <p14:tracePt t="24819" x="5595938" y="4840288"/>
          <p14:tracePt t="24821" x="5588000" y="4840288"/>
          <p14:tracePt t="24828" x="5580063" y="4840288"/>
          <p14:tracePt t="24833" x="5572125" y="4840288"/>
          <p14:tracePt t="24839" x="5564188" y="4840288"/>
          <p14:tracePt t="24842" x="5556250" y="4840288"/>
          <p14:tracePt t="24846" x="5548313" y="4840288"/>
          <p14:tracePt t="24849" x="5540375" y="4840288"/>
          <p14:tracePt t="24866" x="5492750" y="4840288"/>
          <p14:tracePt t="24869" x="5484813" y="4840288"/>
          <p14:tracePt t="24872" x="5476875" y="4840288"/>
          <p14:tracePt t="24873" x="5468938" y="4840288"/>
          <p14:tracePt t="24875" x="5461000" y="4840288"/>
          <p14:tracePt t="24879" x="5453063" y="4840288"/>
          <p14:tracePt t="24881" x="5445125" y="4840288"/>
          <p14:tracePt t="24885" x="5437188" y="4840288"/>
          <p14:tracePt t="24889" x="5429250" y="4840288"/>
          <p14:tracePt t="24894" x="5421313" y="4840288"/>
          <p14:tracePt t="24897" x="5413375" y="4840288"/>
          <p14:tracePt t="24903" x="5405438" y="4840288"/>
          <p14:tracePt t="24909" x="5397500" y="4840288"/>
          <p14:tracePt t="24919" x="5389563" y="4840288"/>
          <p14:tracePt t="24927" x="5381625" y="4840288"/>
          <p14:tracePt t="24954" x="5373688" y="4840288"/>
          <p14:tracePt t="24972" x="5373688" y="4848225"/>
          <p14:tracePt t="24974" x="5365750" y="4848225"/>
          <p14:tracePt t="24998" x="5357813" y="4848225"/>
          <p14:tracePt t="25021" x="5357813" y="4856163"/>
          <p14:tracePt t="25030" x="5349875" y="4856163"/>
          <p14:tracePt t="25039" x="5341938" y="4856163"/>
          <p14:tracePt t="25044" x="5334000" y="4856163"/>
          <p14:tracePt t="25050" x="5326063" y="4856163"/>
          <p14:tracePt t="25054" x="5318125" y="4856163"/>
          <p14:tracePt t="25055" x="5310188" y="4856163"/>
          <p14:tracePt t="25057" x="5310188" y="4864100"/>
          <p14:tracePt t="25062" x="5300663" y="4864100"/>
          <p14:tracePt t="25066" x="5292725" y="4864100"/>
          <p14:tracePt t="25069" x="5284788" y="4864100"/>
          <p14:tracePt t="25072" x="5276850" y="4864100"/>
          <p14:tracePt t="25075" x="5268913" y="4864100"/>
          <p14:tracePt t="25082" x="5253038" y="4872038"/>
          <p14:tracePt t="25087" x="5245100" y="4872038"/>
          <p14:tracePt t="25093" x="5237163" y="4872038"/>
          <p14:tracePt t="25096" x="5237163" y="4879975"/>
          <p14:tracePt t="25099" x="5229225" y="4879975"/>
          <p14:tracePt t="25103" x="5221288" y="4879975"/>
          <p14:tracePt t="25115" x="5213350" y="4879975"/>
          <p14:tracePt t="25125" x="5205413" y="4879975"/>
          <p14:tracePt t="25129" x="5205413" y="4887913"/>
          <p14:tracePt t="25133" x="5197475" y="4887913"/>
          <p14:tracePt t="25137" x="5189538" y="4895850"/>
          <p14:tracePt t="25143" x="5181600" y="4903788"/>
          <p14:tracePt t="25143" x="5181600" y="4911725"/>
          <p14:tracePt t="25146" x="5173663" y="4911725"/>
          <p14:tracePt t="25148" x="5173663" y="4919663"/>
          <p14:tracePt t="25149" x="5165725" y="4927600"/>
          <p14:tracePt t="25151" x="5157788" y="4935538"/>
          <p14:tracePt t="25153" x="5141913" y="4943475"/>
          <p14:tracePt t="25155" x="5133975" y="4951413"/>
          <p14:tracePt t="25157" x="5126038" y="4967288"/>
          <p14:tracePt t="25159" x="5110163" y="4976813"/>
          <p14:tracePt t="25161" x="5094288" y="4992688"/>
          <p14:tracePt t="25163" x="5086350" y="5000625"/>
          <p14:tracePt t="25167" x="5070475" y="5016500"/>
          <p14:tracePt t="25168" x="5046663" y="5032375"/>
          <p14:tracePt t="25169" x="5030788" y="5040313"/>
          <p14:tracePt t="25172" x="5014913" y="5064125"/>
          <p14:tracePt t="25173" x="4999038" y="5072063"/>
          <p14:tracePt t="25175" x="4983163" y="5095875"/>
          <p14:tracePt t="25177" x="4967288" y="5111750"/>
          <p14:tracePt t="25180" x="4951413" y="5119688"/>
          <p14:tracePt t="25181" x="4926013" y="5143500"/>
          <p14:tracePt t="25184" x="4910138" y="5159375"/>
          <p14:tracePt t="25185" x="4894263" y="5167313"/>
          <p14:tracePt t="25187" x="4870450" y="5191125"/>
          <p14:tracePt t="25189" x="4862513" y="5199063"/>
          <p14:tracePt t="25191" x="4846638" y="5214938"/>
          <p14:tracePt t="25193" x="4814888" y="5230813"/>
          <p14:tracePt t="25197" x="4806950" y="5246688"/>
          <p14:tracePt t="25198" x="4799013" y="5254625"/>
          <p14:tracePt t="25200" x="4775200" y="5262563"/>
          <p14:tracePt t="25202" x="4767263" y="5278438"/>
          <p14:tracePt t="25203" x="4751388" y="5286375"/>
          <p14:tracePt t="25205" x="4743450" y="5302250"/>
          <p14:tracePt t="25207" x="4735513" y="5302250"/>
          <p14:tracePt t="25209" x="4719638" y="5319713"/>
          <p14:tracePt t="25211" x="4711700" y="5327650"/>
          <p14:tracePt t="25214" x="4695825" y="5335588"/>
          <p14:tracePt t="25216" x="4695825" y="5343525"/>
          <p14:tracePt t="25218" x="4687888" y="5351463"/>
          <p14:tracePt t="25219" x="4679950" y="5351463"/>
          <p14:tracePt t="25221" x="4672013" y="5359400"/>
          <p14:tracePt t="25225" x="4664075" y="5375275"/>
          <p14:tracePt t="25229" x="4656138" y="5383213"/>
          <p14:tracePt t="25233" x="4648200" y="5391150"/>
          <p14:tracePt t="25235" x="4648200" y="5399088"/>
          <p14:tracePt t="25237" x="4640263" y="5399088"/>
          <p14:tracePt t="25239" x="4640263" y="5407025"/>
          <p14:tracePt t="25243" x="4632325" y="5414963"/>
          <p14:tracePt t="25248" x="4624388" y="5430838"/>
          <p14:tracePt t="25251" x="4616450" y="5446713"/>
          <p14:tracePt t="25253" x="4608513" y="5454650"/>
          <p14:tracePt t="25257" x="4600575" y="5470525"/>
          <p14:tracePt t="25259" x="4592638" y="5478463"/>
          <p14:tracePt t="25263" x="4576763" y="5510213"/>
          <p14:tracePt t="25265" x="4576763" y="5518150"/>
          <p14:tracePt t="25269" x="4567238" y="5526088"/>
          <p14:tracePt t="25269" x="4551363" y="5549900"/>
          <p14:tracePt t="25271" x="4551363" y="5557838"/>
          <p14:tracePt t="25273" x="4543425" y="5565775"/>
          <p14:tracePt t="25275" x="4527550" y="5589588"/>
          <p14:tracePt t="25277" x="4527550" y="5597525"/>
          <p14:tracePt t="25279" x="4519613" y="5605463"/>
          <p14:tracePt t="25282" x="4511675" y="5629275"/>
          <p14:tracePt t="25283" x="4503738" y="5637213"/>
          <p14:tracePt t="25285" x="4495800" y="5645150"/>
          <p14:tracePt t="25287" x="4487863" y="5662613"/>
          <p14:tracePt t="25289" x="4479925" y="5670550"/>
          <p14:tracePt t="25292" x="4471988" y="5686425"/>
          <p14:tracePt t="25293" x="4471988" y="5694363"/>
          <p14:tracePt t="25296" x="4464050" y="5702300"/>
          <p14:tracePt t="25297" x="4464050" y="5710238"/>
          <p14:tracePt t="25299" x="4456113" y="5718175"/>
          <p14:tracePt t="25301" x="4448175" y="5726113"/>
          <p14:tracePt t="25303" x="4440238" y="5734050"/>
          <p14:tracePt t="25305" x="4432300" y="5741988"/>
          <p14:tracePt t="25309" x="4424363" y="5749925"/>
          <p14:tracePt t="25313" x="4416425" y="5749925"/>
          <p14:tracePt t="25316" x="4416425" y="5757863"/>
          <p14:tracePt t="25320" x="4408488" y="5765800"/>
          <p14:tracePt t="25322" x="4400550" y="5773738"/>
          <p14:tracePt t="25327" x="4392613" y="5773738"/>
          <p14:tracePt t="25334" x="4384675" y="5781675"/>
          <p14:tracePt t="25338" x="4376738" y="5781675"/>
          <p14:tracePt t="25341" x="4368800" y="5781675"/>
          <p14:tracePt t="25349" x="4368800" y="5789613"/>
          <p14:tracePt t="25351" x="4360863" y="5789613"/>
          <p14:tracePt t="25361" x="4352925" y="5789613"/>
          <p14:tracePt t="25402" x="4344988" y="5789613"/>
          <p14:tracePt t="25406" x="4344988" y="5797550"/>
          <p14:tracePt t="25416" x="4337050" y="5797550"/>
          <p14:tracePt t="25424" x="4337050" y="5805488"/>
          <p14:tracePt t="25432" x="4329113" y="5805488"/>
          <p14:tracePt t="25440" x="4329113" y="5813425"/>
          <p14:tracePt t="25444" x="4321175" y="5813425"/>
          <p14:tracePt t="25452" x="4313238" y="5813425"/>
          <p14:tracePt t="25455" x="4305300" y="5821363"/>
          <p14:tracePt t="25462" x="4297363" y="5821363"/>
          <p14:tracePt t="25464" x="4297363" y="5829300"/>
          <p14:tracePt t="25468" x="4289425" y="5837238"/>
          <p14:tracePt t="25472" x="4281488" y="5837238"/>
          <p14:tracePt t="25475" x="4273550" y="5845175"/>
          <p14:tracePt t="25480" x="4273550" y="5853113"/>
          <p14:tracePt t="25481" x="4265613" y="5853113"/>
          <p14:tracePt t="25485" x="4257675" y="5861050"/>
          <p14:tracePt t="25487" x="4257675" y="5868988"/>
          <p14:tracePt t="25489" x="4249738" y="5868988"/>
          <p14:tracePt t="25491" x="4241800" y="5876925"/>
          <p14:tracePt t="25496" x="4233863" y="5884863"/>
          <p14:tracePt t="25499" x="4225925" y="5884863"/>
          <p14:tracePt t="25502" x="4217988" y="5892800"/>
          <p14:tracePt t="25503" x="4210050" y="5900738"/>
          <p14:tracePt t="25507" x="4200525" y="5908675"/>
          <p14:tracePt t="25513" x="4192588" y="5908675"/>
          <p14:tracePt t="25515" x="4184650" y="5916613"/>
          <p14:tracePt t="25521" x="4184650" y="5924550"/>
          <p14:tracePt t="25527" x="4176713" y="5924550"/>
          <p14:tracePt t="25574" x="4168775" y="5924550"/>
          <p14:tracePt t="25584" x="4160838" y="5924550"/>
          <p14:tracePt t="25588" x="4152900" y="5924550"/>
          <p14:tracePt t="25594" x="4144963" y="5924550"/>
          <p14:tracePt t="25598" x="4144963" y="5932488"/>
          <p14:tracePt t="25600" x="4137025" y="5932488"/>
          <p14:tracePt t="25606" x="4129088" y="5932488"/>
          <p14:tracePt t="25607" x="4121150" y="5932488"/>
          <p14:tracePt t="25611" x="4113213" y="5932488"/>
          <p14:tracePt t="25614" x="4113213" y="5940425"/>
          <p14:tracePt t="25616" x="4105275" y="5940425"/>
          <p14:tracePt t="25623" x="4097338" y="5940425"/>
          <p14:tracePt t="25623" x="4089400" y="5940425"/>
          <p14:tracePt t="25625" x="4081463" y="5940425"/>
          <p14:tracePt t="25630" x="4073525" y="5940425"/>
          <p14:tracePt t="25632" x="4065588" y="5940425"/>
          <p14:tracePt t="25636" x="4057650" y="5948363"/>
          <p14:tracePt t="25639" x="4049713" y="5948363"/>
          <p14:tracePt t="25642" x="4041775" y="5948363"/>
          <p14:tracePt t="25647" x="4033838" y="5948363"/>
          <p14:tracePt t="25650" x="4025900" y="5948363"/>
          <p14:tracePt t="25654" x="4017963" y="5948363"/>
          <p14:tracePt t="25658" x="4010025" y="5948363"/>
          <p14:tracePt t="25662" x="4002088" y="5948363"/>
          <p14:tracePt t="25666" x="3994150" y="5948363"/>
          <p14:tracePt t="25670" x="3986213" y="5948363"/>
          <p14:tracePt t="25672" x="3978275" y="5948363"/>
          <p14:tracePt t="25678" x="3970338" y="5948363"/>
          <p14:tracePt t="25683" x="3962400" y="5956300"/>
          <p14:tracePt t="25686" x="3954463" y="5956300"/>
          <p14:tracePt t="25689" x="3946525" y="5956300"/>
          <p14:tracePt t="25691" x="3938588" y="5956300"/>
          <p14:tracePt t="25697" x="3930650" y="5956300"/>
          <p14:tracePt t="25699" x="3922713" y="5956300"/>
          <p14:tracePt t="25699" x="3914775" y="5956300"/>
          <p14:tracePt t="25702" x="3906838" y="5956300"/>
          <p14:tracePt t="25705" x="3898900" y="5956300"/>
          <p14:tracePt t="25710" x="3890963" y="5964238"/>
          <p14:tracePt t="25714" x="3875088" y="5964238"/>
          <p14:tracePt t="25718" x="3867150" y="5964238"/>
          <p14:tracePt t="25720" x="3859213" y="5964238"/>
          <p14:tracePt t="25723" x="3851275" y="5964238"/>
          <p14:tracePt t="25730" x="3843338" y="5964238"/>
          <p14:tracePt t="25734" x="3833813" y="5964238"/>
          <p14:tracePt t="25738" x="3825875" y="5964238"/>
          <p14:tracePt t="25741" x="3825875" y="5972175"/>
          <p14:tracePt t="25747" x="3817938" y="5972175"/>
          <p14:tracePt t="25754" x="3810000" y="5972175"/>
          <p14:tracePt t="25762" x="3802063" y="5972175"/>
          <p14:tracePt t="25766" x="3794125" y="5972175"/>
          <p14:tracePt t="25770" x="3786188" y="5972175"/>
          <p14:tracePt t="25775" x="3778250" y="5972175"/>
          <p14:tracePt t="25779" x="3778250" y="5980113"/>
          <p14:tracePt t="25781" x="3770313" y="5980113"/>
          <p14:tracePt t="25788" x="3762375" y="5980113"/>
          <p14:tracePt t="25789" x="3762375" y="5988050"/>
          <p14:tracePt t="25791" x="3754438" y="5988050"/>
          <p14:tracePt t="25799" x="3746500" y="5988050"/>
          <p14:tracePt t="25814" x="3738563" y="5988050"/>
          <p14:tracePt t="25825" x="3738563" y="5995988"/>
          <p14:tracePt t="26008" x="3746500" y="5995988"/>
          <p14:tracePt t="26013" x="3754438" y="5995988"/>
          <p14:tracePt t="26015" x="3762375" y="5995988"/>
          <p14:tracePt t="26018" x="3770313" y="5995988"/>
          <p14:tracePt t="26022" x="3778250" y="5995988"/>
          <p14:tracePt t="26024" x="3794125" y="5995988"/>
          <p14:tracePt t="26026" x="3802063" y="5995988"/>
          <p14:tracePt t="26028" x="3817938" y="5995988"/>
          <p14:tracePt t="26030" x="3825875" y="5995988"/>
          <p14:tracePt t="26032" x="3843338" y="5995988"/>
          <p14:tracePt t="26034" x="3859213" y="5995988"/>
          <p14:tracePt t="26035" x="3867150" y="5995988"/>
          <p14:tracePt t="26037" x="3890963" y="5995988"/>
          <p14:tracePt t="26040" x="3898900" y="5995988"/>
          <p14:tracePt t="26042" x="3922713" y="5995988"/>
          <p14:tracePt t="26044" x="3938588" y="5995988"/>
          <p14:tracePt t="26047" x="3954463" y="5995988"/>
          <p14:tracePt t="26048" x="3970338" y="5995988"/>
          <p14:tracePt t="26050" x="3994150" y="5995988"/>
          <p14:tracePt t="26051" x="4010025" y="5995988"/>
          <p14:tracePt t="26054" x="4025900" y="5995988"/>
          <p14:tracePt t="26056" x="4041775" y="5995988"/>
          <p14:tracePt t="26058" x="4065588" y="5995988"/>
          <p14:tracePt t="26059" x="4081463" y="5995988"/>
          <p14:tracePt t="26062" x="4105275" y="5995988"/>
          <p14:tracePt t="26064" x="4121150" y="5995988"/>
          <p14:tracePt t="26065" x="4137025" y="5995988"/>
          <p14:tracePt t="26067" x="4152900" y="5995988"/>
          <p14:tracePt t="26070" x="4168775" y="5995988"/>
          <p14:tracePt t="26072" x="4184650" y="5995988"/>
          <p14:tracePt t="26074" x="4200525" y="5995988"/>
          <p14:tracePt t="26076" x="4217988" y="5995988"/>
          <p14:tracePt t="26078" x="4233863" y="5995988"/>
          <p14:tracePt t="26081" x="4241800" y="6005513"/>
          <p14:tracePt t="26082" x="4257675" y="6005513"/>
          <p14:tracePt t="26083" x="4273550" y="6005513"/>
          <p14:tracePt t="26085" x="4281488" y="6005513"/>
          <p14:tracePt t="26089" x="4289425" y="6005513"/>
          <p14:tracePt t="26089" x="4297363" y="6005513"/>
          <p14:tracePt t="26091" x="4313238" y="6005513"/>
          <p14:tracePt t="26097" x="4329113" y="6005513"/>
          <p14:tracePt t="26100" x="4337050" y="6005513"/>
          <p14:tracePt t="26102" x="4344988" y="6005513"/>
          <p14:tracePt t="26106" x="4360863" y="6005513"/>
          <p14:tracePt t="26109" x="4368800" y="6005513"/>
          <p14:tracePt t="26111" x="4368800" y="6013450"/>
          <p14:tracePt t="26114" x="4376738" y="6013450"/>
          <p14:tracePt t="26118" x="4384675" y="6013450"/>
          <p14:tracePt t="26120" x="4392613" y="6013450"/>
          <p14:tracePt t="26124" x="4400550" y="6013450"/>
          <p14:tracePt t="26130" x="4408488" y="6013450"/>
          <p14:tracePt t="26134" x="4416425" y="6013450"/>
          <p14:tracePt t="26136" x="4424363" y="6013450"/>
          <p14:tracePt t="26141" x="4432300" y="6013450"/>
          <p14:tracePt t="26149" x="4440238" y="6013450"/>
          <p14:tracePt t="26154" x="4448175" y="6013450"/>
          <p14:tracePt t="26158" x="4456113" y="6013450"/>
          <p14:tracePt t="26166" x="4464050" y="6013450"/>
          <p14:tracePt t="26174" x="4471988" y="6013450"/>
          <p14:tracePt t="26178" x="4479925" y="6013450"/>
          <p14:tracePt t="26182" x="4487863" y="6013450"/>
          <p14:tracePt t="26186" x="4495800" y="6013450"/>
          <p14:tracePt t="26192" x="4503738" y="6013450"/>
          <p14:tracePt t="26197" x="4511675" y="6013450"/>
          <p14:tracePt t="26200" x="4519613" y="6013450"/>
          <p14:tracePt t="26204" x="4527550" y="6013450"/>
          <p14:tracePt t="26209" x="4535488" y="6013450"/>
          <p14:tracePt t="26214" x="4543425" y="6013450"/>
          <p14:tracePt t="26215" x="4551363" y="6013450"/>
          <p14:tracePt t="26222" x="4559300" y="6013450"/>
          <p14:tracePt t="26227" x="4567238" y="6013450"/>
          <p14:tracePt t="26235" x="4576763" y="6005513"/>
          <p14:tracePt t="26239" x="4584700" y="6005513"/>
          <p14:tracePt t="26779" x="4592638" y="6005513"/>
          <p14:tracePt t="26788" x="4600575" y="6005513"/>
          <p14:tracePt t="26790" x="4608513" y="6005513"/>
          <p14:tracePt t="26792" x="4616450" y="6005513"/>
          <p14:tracePt t="26794" x="4624388" y="6005513"/>
          <p14:tracePt t="26798" x="4648200" y="6005513"/>
          <p14:tracePt t="26798" x="4656138" y="6005513"/>
          <p14:tracePt t="26800" x="4679950" y="5995988"/>
          <p14:tracePt t="26802" x="4703763" y="5995988"/>
          <p14:tracePt t="26804" x="4719638" y="5995988"/>
          <p14:tracePt t="26805" x="4751388" y="5995988"/>
          <p14:tracePt t="26809" x="4783138" y="5995988"/>
          <p14:tracePt t="26809" x="4799013" y="5995988"/>
          <p14:tracePt t="26811" x="4830763" y="5995988"/>
          <p14:tracePt t="26814" x="4878388" y="6005513"/>
          <p14:tracePt t="26816" x="4910138" y="6005513"/>
          <p14:tracePt t="26817" x="4959350" y="6013450"/>
          <p14:tracePt t="26819" x="4999038" y="6013450"/>
          <p14:tracePt t="26823" x="5054600" y="6021388"/>
          <p14:tracePt t="26824" x="5086350" y="6021388"/>
          <p14:tracePt t="26825" x="5133975" y="6029325"/>
          <p14:tracePt t="26828" x="5173663" y="6029325"/>
          <p14:tracePt t="26830" x="5229225" y="6037263"/>
          <p14:tracePt t="26834" x="5326063" y="6037263"/>
          <p14:tracePt t="26835" x="5373688" y="6045200"/>
          <p14:tracePt t="26838" x="5429250" y="6053138"/>
          <p14:tracePt t="26839" x="5461000" y="6053138"/>
          <p14:tracePt t="26841" x="5516563" y="6061075"/>
          <p14:tracePt t="26843" x="5556250" y="6061075"/>
          <p14:tracePt t="26847" x="5603875" y="6069013"/>
          <p14:tracePt t="26847" x="5643563" y="6069013"/>
          <p14:tracePt t="26849" x="5692775" y="6069013"/>
          <p14:tracePt t="26852" x="5748338" y="6069013"/>
          <p14:tracePt t="26853" x="5780088" y="6076950"/>
          <p14:tracePt t="26855" x="5835650" y="6076950"/>
          <p14:tracePt t="26857" x="5867400" y="6076950"/>
          <p14:tracePt t="26859" x="5899150" y="6084888"/>
          <p14:tracePt t="26866" x="6018213" y="6084888"/>
          <p14:tracePt t="26869" x="6067425" y="6092825"/>
          <p14:tracePt t="26870" x="6099175" y="6092825"/>
          <p14:tracePt t="26871" x="6138863" y="6100763"/>
          <p14:tracePt t="26873" x="6170613" y="6100763"/>
          <p14:tracePt t="26875" x="6210300" y="6108700"/>
          <p14:tracePt t="26877" x="6242050" y="6108700"/>
          <p14:tracePt t="26880" x="6289675" y="6116638"/>
          <p14:tracePt t="26882" x="6321425" y="6124575"/>
          <p14:tracePt t="26883" x="6345238" y="6124575"/>
          <p14:tracePt t="26885" x="6376988" y="6124575"/>
          <p14:tracePt t="26887" x="6410325" y="6124575"/>
          <p14:tracePt t="26889" x="6434138" y="6132513"/>
          <p14:tracePt t="26892" x="6465888" y="6132513"/>
          <p14:tracePt t="26893" x="6489700" y="6140450"/>
          <p14:tracePt t="26897" x="6513513" y="6140450"/>
          <p14:tracePt t="26898" x="6537325" y="6148388"/>
          <p14:tracePt t="26899" x="6561138" y="6148388"/>
          <p14:tracePt t="26901" x="6584950" y="6148388"/>
          <p14:tracePt t="26903" x="6608763" y="6148388"/>
          <p14:tracePt t="26905" x="6624638" y="6148388"/>
          <p14:tracePt t="26907" x="6648450" y="6148388"/>
          <p14:tracePt t="26909" x="6664325" y="6148388"/>
          <p14:tracePt t="26913" x="6688138" y="6148388"/>
          <p14:tracePt t="26915" x="6704013" y="6156325"/>
          <p14:tracePt t="26917" x="6719888" y="6156325"/>
          <p14:tracePt t="26919" x="6735763" y="6156325"/>
          <p14:tracePt t="26921" x="6743700" y="6156325"/>
          <p14:tracePt t="26923" x="6751638" y="6156325"/>
          <p14:tracePt t="26925" x="6769100" y="6156325"/>
          <p14:tracePt t="26927" x="6777038" y="6156325"/>
          <p14:tracePt t="26930" x="6784975" y="6156325"/>
          <p14:tracePt t="26931" x="6800850" y="6156325"/>
          <p14:tracePt t="26933" x="6808788" y="6156325"/>
          <p14:tracePt t="26935" x="6816725" y="6156325"/>
          <p14:tracePt t="26937" x="6824663" y="6156325"/>
          <p14:tracePt t="26939" x="6840538" y="6156325"/>
          <p14:tracePt t="26942" x="6848475" y="6156325"/>
          <p14:tracePt t="26944" x="6856413" y="6156325"/>
          <p14:tracePt t="26946" x="6864350" y="6156325"/>
          <p14:tracePt t="26947" x="6872288" y="6156325"/>
          <p14:tracePt t="26949" x="6880225" y="6156325"/>
          <p14:tracePt t="26951" x="6888163" y="6156325"/>
          <p14:tracePt t="26957" x="6904038" y="6156325"/>
          <p14:tracePt t="26959" x="6911975" y="6156325"/>
          <p14:tracePt t="26961" x="6919913" y="6156325"/>
          <p14:tracePt t="26963" x="6927850" y="6156325"/>
          <p14:tracePt t="26965" x="6927850" y="6148388"/>
          <p14:tracePt t="26967" x="6935788" y="6148388"/>
          <p14:tracePt t="26972" x="6943725" y="6148388"/>
          <p14:tracePt t="26981" x="6951663" y="6148388"/>
          <p14:tracePt t="26987" x="6951663" y="6140450"/>
          <p14:tracePt t="27021" x="6959600" y="6140450"/>
          <p14:tracePt t="27025" x="6959600" y="6132513"/>
          <p14:tracePt t="27027" x="6967538" y="6132513"/>
          <p14:tracePt t="27038" x="6967538" y="6124575"/>
          <p14:tracePt t="27043" x="6975475" y="6116638"/>
          <p14:tracePt t="27050" x="6983413" y="6116638"/>
          <p14:tracePt t="27051" x="6983413" y="6108700"/>
          <p14:tracePt t="27057" x="6991350" y="6108700"/>
          <p14:tracePt t="27059" x="6999288" y="6108700"/>
          <p14:tracePt t="27063" x="6999288" y="6100763"/>
          <p14:tracePt t="27068" x="7007225" y="6100763"/>
          <p14:tracePt t="27071" x="7007225" y="6092825"/>
          <p14:tracePt t="27075" x="7015163" y="6092825"/>
          <p14:tracePt t="27084" x="7023100" y="6084888"/>
          <p14:tracePt t="27086" x="7031038" y="6084888"/>
          <p14:tracePt t="27099" x="7038975" y="6084888"/>
          <p14:tracePt t="27107" x="7038975" y="6076950"/>
          <p14:tracePt t="27110" x="7046913" y="6076950"/>
          <p14:tracePt t="27125" x="7054850" y="6076950"/>
          <p14:tracePt t="27128" x="7062788" y="6069013"/>
          <p14:tracePt t="27136" x="7070725" y="6069013"/>
          <p14:tracePt t="27138" x="7070725" y="6061075"/>
          <p14:tracePt t="27143" x="7070725" y="6053138"/>
          <p14:tracePt t="27146" x="7078663" y="6053138"/>
          <p14:tracePt t="27158" x="7078663" y="6045200"/>
          <p14:tracePt t="27243" x="7070725" y="6045200"/>
          <p14:tracePt t="27250" x="7062788" y="6045200"/>
          <p14:tracePt t="27255" x="7054850" y="6045200"/>
          <p14:tracePt t="27258" x="7046913" y="6045200"/>
          <p14:tracePt t="27262" x="7038975" y="6045200"/>
          <p14:tracePt t="27266" x="7031038" y="6045200"/>
          <p14:tracePt t="27268" x="7023100" y="6045200"/>
          <p14:tracePt t="27271" x="7015163" y="6045200"/>
          <p14:tracePt t="27274" x="7007225" y="6045200"/>
          <p14:tracePt t="27275" x="7007225" y="6037263"/>
          <p14:tracePt t="27277" x="6999288" y="6037263"/>
          <p14:tracePt t="27280" x="6991350" y="6037263"/>
          <p14:tracePt t="27281" x="6983413" y="6037263"/>
          <p14:tracePt t="27286" x="6967538" y="6037263"/>
          <p14:tracePt t="27289" x="6959600" y="6037263"/>
          <p14:tracePt t="27293" x="6943725" y="6037263"/>
          <p14:tracePt t="27297" x="6935788" y="6037263"/>
          <p14:tracePt t="27299" x="6927850" y="6029325"/>
          <p14:tracePt t="27302" x="6919913" y="6029325"/>
          <p14:tracePt t="27304" x="6911975" y="6029325"/>
          <p14:tracePt t="27306" x="6904038" y="6029325"/>
          <p14:tracePt t="27309" x="6896100" y="6021388"/>
          <p14:tracePt t="27313" x="6888163" y="6021388"/>
          <p14:tracePt t="27317" x="6880225" y="6021388"/>
          <p14:tracePt t="27323" x="6872288" y="6021388"/>
          <p14:tracePt t="27336" x="6864350" y="6021388"/>
          <p14:tracePt t="27368" x="6856413" y="6021388"/>
          <p14:tracePt t="27546" x="6864350" y="6021388"/>
          <p14:tracePt t="27554" x="6872288" y="6021388"/>
          <p14:tracePt t="27563" x="6880225" y="6021388"/>
          <p14:tracePt t="27569" x="6888163" y="6021388"/>
          <p14:tracePt t="27569" x="6896100" y="6021388"/>
          <p14:tracePt t="27572" x="6904038" y="6021388"/>
          <p14:tracePt t="27575" x="6919913" y="6021388"/>
          <p14:tracePt t="27580" x="6927850" y="6021388"/>
          <p14:tracePt t="27582" x="6935788" y="6021388"/>
          <p14:tracePt t="27585" x="6943725" y="6021388"/>
          <p14:tracePt t="27586" x="6951663" y="6021388"/>
          <p14:tracePt t="27588" x="6967538" y="6021388"/>
          <p14:tracePt t="27591" x="6983413" y="6021388"/>
          <p14:tracePt t="27593" x="6991350" y="6021388"/>
          <p14:tracePt t="27598" x="7015163" y="6021388"/>
          <p14:tracePt t="27601" x="7023100" y="6021388"/>
          <p14:tracePt t="27603" x="7038975" y="6021388"/>
          <p14:tracePt t="27603" x="7046913" y="6021388"/>
          <p14:tracePt t="27605" x="7054850" y="6021388"/>
          <p14:tracePt t="27607" x="7070725" y="6021388"/>
          <p14:tracePt t="27610" x="7078663" y="6021388"/>
          <p14:tracePt t="27614" x="7110413" y="6021388"/>
          <p14:tracePt t="27616" x="7126288" y="6021388"/>
          <p14:tracePt t="27617" x="7135813" y="6021388"/>
          <p14:tracePt t="27620" x="7151688" y="6021388"/>
          <p14:tracePt t="27623" x="7167563" y="6021388"/>
          <p14:tracePt t="27623" x="7183438" y="6021388"/>
          <p14:tracePt t="27626" x="7191375" y="6021388"/>
          <p14:tracePt t="27629" x="7207250" y="6021388"/>
          <p14:tracePt t="27633" x="7239000" y="6021388"/>
          <p14:tracePt t="27637" x="7254875" y="6021388"/>
          <p14:tracePt t="27638" x="7270750" y="6021388"/>
          <p14:tracePt t="27639" x="7278688" y="6021388"/>
          <p14:tracePt t="27641" x="7286625" y="6021388"/>
          <p14:tracePt t="27644" x="7294563" y="6021388"/>
          <p14:tracePt t="27646" x="7310438" y="6021388"/>
          <p14:tracePt t="27648" x="7318375" y="6029325"/>
          <p14:tracePt t="27649" x="7326313" y="6029325"/>
          <p14:tracePt t="27651" x="7342188" y="6029325"/>
          <p14:tracePt t="27656" x="7350125" y="6029325"/>
          <p14:tracePt t="27657" x="7358063" y="6029325"/>
          <p14:tracePt t="27660" x="7366000" y="6037263"/>
          <p14:tracePt t="27664" x="7373938" y="6037263"/>
          <p14:tracePt t="27665" x="7381875" y="6037263"/>
          <p14:tracePt t="27670" x="7389813" y="6037263"/>
          <p14:tracePt t="27671" x="7397750" y="6037263"/>
          <p14:tracePt t="27676" x="7405688" y="6037263"/>
          <p14:tracePt t="27678" x="7413625" y="6037263"/>
          <p14:tracePt t="27681" x="7421563" y="6037263"/>
          <p14:tracePt t="27682" x="7429500" y="6037263"/>
          <p14:tracePt t="27683" x="7437438" y="6037263"/>
          <p14:tracePt t="27686" x="7445375" y="6037263"/>
          <p14:tracePt t="27688" x="7453313" y="6045200"/>
          <p14:tracePt t="27689" x="7461250" y="6045200"/>
          <p14:tracePt t="27692" x="7477125" y="6045200"/>
          <p14:tracePt t="27694" x="7485063" y="6045200"/>
          <p14:tracePt t="27697" x="7502525" y="6045200"/>
          <p14:tracePt t="27698" x="7510463" y="6045200"/>
          <p14:tracePt t="27699" x="7518400" y="6045200"/>
          <p14:tracePt t="27702" x="7534275" y="6045200"/>
          <p14:tracePt t="27704" x="7550150" y="6045200"/>
          <p14:tracePt t="27706" x="7558088" y="6045200"/>
          <p14:tracePt t="27707" x="7573963" y="6053138"/>
          <p14:tracePt t="27709" x="7589838" y="6053138"/>
          <p14:tracePt t="27713" x="7597775" y="6053138"/>
          <p14:tracePt t="27714" x="7613650" y="6053138"/>
          <p14:tracePt t="27715" x="7629525" y="6053138"/>
          <p14:tracePt t="27717" x="7637463" y="6053138"/>
          <p14:tracePt t="27720" x="7653338" y="6053138"/>
          <p14:tracePt t="27722" x="7669213" y="6053138"/>
          <p14:tracePt t="27724" x="7677150" y="6053138"/>
          <p14:tracePt t="27726" x="7685088" y="6053138"/>
          <p14:tracePt t="27728" x="7700963" y="6053138"/>
          <p14:tracePt t="27730" x="7708900" y="6053138"/>
          <p14:tracePt t="27731" x="7716838" y="6053138"/>
          <p14:tracePt t="27734" x="7724775" y="6053138"/>
          <p14:tracePt t="27736" x="7732713" y="6053138"/>
          <p14:tracePt t="27739" x="7740650" y="6053138"/>
          <p14:tracePt t="27742" x="7748588" y="6053138"/>
          <p14:tracePt t="27743" x="7756525" y="6053138"/>
          <p14:tracePt t="27749" x="7764463" y="6053138"/>
          <p14:tracePt t="27749" x="7772400" y="6053138"/>
          <p14:tracePt t="28132" x="7780338" y="6053138"/>
          <p14:tracePt t="28144" x="7780338" y="6045200"/>
          <p14:tracePt t="28145" x="7788275" y="6045200"/>
          <p14:tracePt t="28149" x="7788275" y="6037263"/>
          <p14:tracePt t="28152" x="7796213" y="6037263"/>
          <p14:tracePt t="28155" x="7796213" y="6029325"/>
          <p14:tracePt t="28156" x="7804150" y="6029325"/>
          <p14:tracePt t="28159" x="7804150" y="6021388"/>
          <p14:tracePt t="28160" x="7812088" y="6013450"/>
          <p14:tracePt t="28167" x="7820025" y="6005513"/>
          <p14:tracePt t="28173" x="7827963" y="5995988"/>
          <p14:tracePt t="28175" x="7835900" y="5995988"/>
          <p14:tracePt t="28179" x="7843838" y="5980113"/>
          <p14:tracePt t="28185" x="7851775" y="5972175"/>
          <p14:tracePt t="28186" x="7859713" y="5964238"/>
          <p14:tracePt t="28188" x="7869238" y="5964238"/>
          <p14:tracePt t="28192" x="7877175" y="5956300"/>
          <p14:tracePt t="28194" x="7877175" y="5948363"/>
          <p14:tracePt t="28197" x="7885113" y="5940425"/>
          <p14:tracePt t="28200" x="7893050" y="5932488"/>
          <p14:tracePt t="28202" x="7900988" y="5924550"/>
          <p14:tracePt t="28207" x="7908925" y="5916613"/>
          <p14:tracePt t="28208" x="7916863" y="5908675"/>
          <p14:tracePt t="28210" x="7916863" y="5900738"/>
          <p14:tracePt t="28213" x="7924800" y="5900738"/>
          <p14:tracePt t="28215" x="7924800" y="5892800"/>
          <p14:tracePt t="28216" x="7932738" y="5884863"/>
          <p14:tracePt t="28218" x="7932738" y="5876925"/>
          <p14:tracePt t="28220" x="7940675" y="5876925"/>
          <p14:tracePt t="28223" x="7948613" y="5868988"/>
          <p14:tracePt t="28226" x="7956550" y="5861050"/>
          <p14:tracePt t="28231" x="7956550" y="5853113"/>
          <p14:tracePt t="28232" x="7956550" y="5845175"/>
          <p14:tracePt t="28235" x="7964488" y="5837238"/>
          <p14:tracePt t="28238" x="7964488" y="5829300"/>
          <p14:tracePt t="28242" x="7972425" y="5821363"/>
          <p14:tracePt t="28244" x="7980363" y="5813425"/>
          <p14:tracePt t="28246" x="7980363" y="5805488"/>
          <p14:tracePt t="28250" x="7980363" y="5797550"/>
          <p14:tracePt t="28252" x="7988300" y="5789613"/>
          <p14:tracePt t="28254" x="7988300" y="5781675"/>
          <p14:tracePt t="28256" x="7988300" y="5773738"/>
          <p14:tracePt t="28258" x="7988300" y="5765800"/>
          <p14:tracePt t="28260" x="7988300" y="5757863"/>
          <p14:tracePt t="28263" x="7988300" y="5749925"/>
          <p14:tracePt t="28264" x="7996238" y="5741988"/>
          <p14:tracePt t="28266" x="7996238" y="5726113"/>
          <p14:tracePt t="28268" x="7996238" y="5718175"/>
          <p14:tracePt t="28270" x="7996238" y="5702300"/>
          <p14:tracePt t="28272" x="7996238" y="5694363"/>
          <p14:tracePt t="28274" x="8004175" y="5670550"/>
          <p14:tracePt t="28276" x="8004175" y="5653088"/>
          <p14:tracePt t="28279" x="8004175" y="5637213"/>
          <p14:tracePt t="28281" x="8004175" y="5613400"/>
          <p14:tracePt t="28282" x="8004175" y="5597525"/>
          <p14:tracePt t="28285" x="8004175" y="5573713"/>
          <p14:tracePt t="28286" x="8004175" y="5549900"/>
          <p14:tracePt t="28288" x="8004175" y="5534025"/>
          <p14:tracePt t="28290" x="8004175" y="5510213"/>
          <p14:tracePt t="28292" x="8004175" y="5494338"/>
          <p14:tracePt t="28294" x="8004175" y="5470525"/>
          <p14:tracePt t="28296" x="8004175" y="5446713"/>
          <p14:tracePt t="28298" x="8004175" y="5430838"/>
          <p14:tracePt t="28300" x="8004175" y="5407025"/>
          <p14:tracePt t="28302" x="8004175" y="5383213"/>
          <p14:tracePt t="28304" x="8004175" y="5375275"/>
          <p14:tracePt t="28306" x="8004175" y="5359400"/>
          <p14:tracePt t="28308" x="8004175" y="5351463"/>
          <p14:tracePt t="28310" x="8004175" y="5335588"/>
          <p14:tracePt t="28313" x="8004175" y="5327650"/>
          <p14:tracePt t="28317" x="8004175" y="5319713"/>
          <p14:tracePt t="28318" x="8004175" y="5310188"/>
          <p14:tracePt t="28329" x="8004175" y="5302250"/>
          <p14:tracePt t="35545" x="7996238" y="5302250"/>
          <p14:tracePt t="35547" x="7988300" y="5302250"/>
          <p14:tracePt t="35549" x="7980363" y="5294313"/>
          <p14:tracePt t="35551" x="7972425" y="5286375"/>
          <p14:tracePt t="35553" x="7956550" y="5278438"/>
          <p14:tracePt t="35555" x="7932738" y="5262563"/>
          <p14:tracePt t="35556" x="7908925" y="5254625"/>
          <p14:tracePt t="35559" x="7869238" y="5230813"/>
          <p14:tracePt t="35561" x="7843838" y="5214938"/>
          <p14:tracePt t="35564" x="7796213" y="5191125"/>
          <p14:tracePt t="35565" x="7764463" y="5175250"/>
          <p14:tracePt t="35567" x="7716838" y="5151438"/>
          <p14:tracePt t="35568" x="7653338" y="5119688"/>
          <p14:tracePt t="35571" x="7621588" y="5095875"/>
          <p14:tracePt t="35572" x="7573963" y="5072063"/>
          <p14:tracePt t="35574" x="7526338" y="5040313"/>
          <p14:tracePt t="35576" x="7485063" y="5016500"/>
          <p14:tracePt t="35579" x="7437438" y="4984750"/>
          <p14:tracePt t="35581" x="7397750" y="4959350"/>
          <p14:tracePt t="35583" x="7350125" y="4927600"/>
          <p14:tracePt t="35586" x="7318375" y="4903788"/>
          <p14:tracePt t="35587" x="7270750" y="4879975"/>
          <p14:tracePt t="35588" x="7239000" y="4856163"/>
          <p14:tracePt t="35590" x="7207250" y="4832350"/>
          <p14:tracePt t="35592" x="7167563" y="4808538"/>
          <p14:tracePt t="35594" x="7135813" y="4792663"/>
          <p14:tracePt t="35597" x="7110413" y="4776788"/>
          <p14:tracePt t="35598" x="7094538" y="4760913"/>
          <p14:tracePt t="35600" x="7078663" y="4745038"/>
          <p14:tracePt t="35602" x="7054850" y="4729163"/>
          <p14:tracePt t="35604" x="7038975" y="4713288"/>
          <p14:tracePt t="35606" x="7023100" y="4713288"/>
          <p14:tracePt t="35608" x="7007225" y="4697413"/>
          <p14:tracePt t="35610" x="6991350" y="4689475"/>
          <p14:tracePt t="35614" x="6983413" y="4673600"/>
          <p14:tracePt t="35614" x="6967538" y="4665663"/>
          <p14:tracePt t="35618" x="6951663" y="4665663"/>
          <p14:tracePt t="35619" x="6943725" y="4649788"/>
          <p14:tracePt t="35620" x="6927850" y="4649788"/>
          <p14:tracePt t="35622" x="6911975" y="4633913"/>
          <p14:tracePt t="35624" x="6896100" y="4624388"/>
          <p14:tracePt t="35627" x="6880225" y="4616450"/>
          <p14:tracePt t="35629" x="6864350" y="4608513"/>
          <p14:tracePt t="35630" x="6848475" y="4608513"/>
          <p14:tracePt t="35633" x="6832600" y="4592638"/>
          <p14:tracePt t="35635" x="6816725" y="4584700"/>
          <p14:tracePt t="35636" x="6784975" y="4568825"/>
          <p14:tracePt t="35638" x="6759575" y="4552950"/>
          <p14:tracePt t="35640" x="6743700" y="4552950"/>
          <p14:tracePt t="35643" x="6719888" y="4537075"/>
          <p14:tracePt t="35644" x="6688138" y="4521200"/>
          <p14:tracePt t="35647" x="6664325" y="4521200"/>
          <p14:tracePt t="35648" x="6632575" y="4497388"/>
          <p14:tracePt t="35650" x="6608763" y="4489450"/>
          <p14:tracePt t="35652" x="6577013" y="4473575"/>
          <p14:tracePt t="35654" x="6545263" y="4473575"/>
          <p14:tracePt t="35656" x="6521450" y="4457700"/>
          <p14:tracePt t="35658" x="6481763" y="4441825"/>
          <p14:tracePt t="35660" x="6457950" y="4433888"/>
          <p14:tracePt t="35663" x="6434138" y="4425950"/>
          <p14:tracePt t="35664" x="6410325" y="4418013"/>
          <p14:tracePt t="35666" x="6376988" y="4402138"/>
          <p14:tracePt t="35668" x="6345238" y="4386263"/>
          <p14:tracePt t="35670" x="6329363" y="4386263"/>
          <p14:tracePt t="35672" x="6305550" y="4378325"/>
          <p14:tracePt t="35674" x="6273800" y="4370388"/>
          <p14:tracePt t="35676" x="6249988" y="4354513"/>
          <p14:tracePt t="35678" x="6234113" y="4354513"/>
          <p14:tracePt t="35680" x="6218238" y="4346575"/>
          <p14:tracePt t="35682" x="6202363" y="4338638"/>
          <p14:tracePt t="35684" x="6178550" y="4338638"/>
          <p14:tracePt t="35686" x="6154738" y="4322763"/>
          <p14:tracePt t="35688" x="6130925" y="4314825"/>
          <p14:tracePt t="35690" x="6122988" y="4314825"/>
          <p14:tracePt t="35692" x="6107113" y="4306888"/>
          <p14:tracePt t="35694" x="6083300" y="4298950"/>
          <p14:tracePt t="35696" x="6067425" y="4291013"/>
          <p14:tracePt t="35700" x="6051550" y="4281488"/>
          <p14:tracePt t="35701" x="6034088" y="4273550"/>
          <p14:tracePt t="35702" x="6018213" y="4265613"/>
          <p14:tracePt t="35704" x="5994400" y="4265613"/>
          <p14:tracePt t="35706" x="5986463" y="4257675"/>
          <p14:tracePt t="35708" x="5970588" y="4249738"/>
          <p14:tracePt t="35710" x="5954713" y="4241800"/>
          <p14:tracePt t="35713" x="5930900" y="4241800"/>
          <p14:tracePt t="35714" x="5915025" y="4225925"/>
          <p14:tracePt t="35716" x="5907088" y="4225925"/>
          <p14:tracePt t="35718" x="5883275" y="4217988"/>
          <p14:tracePt t="35720" x="5867400" y="4210050"/>
          <p14:tracePt t="35722" x="5851525" y="4202113"/>
          <p14:tracePt t="35725" x="5835650" y="4202113"/>
          <p14:tracePt t="35726" x="5819775" y="4202113"/>
          <p14:tracePt t="35728" x="5803900" y="4194175"/>
          <p14:tracePt t="35730" x="5780088" y="4186238"/>
          <p14:tracePt t="35732" x="5764213" y="4178300"/>
          <p14:tracePt t="35734" x="5748338" y="4178300"/>
          <p14:tracePt t="35736" x="5740400" y="4178300"/>
          <p14:tracePt t="35738" x="5724525" y="4170363"/>
          <p14:tracePt t="35740" x="5700713" y="4162425"/>
          <p14:tracePt t="35742" x="5676900" y="4154488"/>
          <p14:tracePt t="35744" x="5659438" y="4154488"/>
          <p14:tracePt t="35746" x="5643563" y="4154488"/>
          <p14:tracePt t="35748" x="5627688" y="4146550"/>
          <p14:tracePt t="35750" x="5611813" y="4146550"/>
          <p14:tracePt t="35753" x="5588000" y="4138613"/>
          <p14:tracePt t="35754" x="5572125" y="4138613"/>
          <p14:tracePt t="35756" x="5556250" y="4138613"/>
          <p14:tracePt t="35758" x="5540375" y="4138613"/>
          <p14:tracePt t="35761" x="5532438" y="4130675"/>
          <p14:tracePt t="35763" x="5508625" y="4122738"/>
          <p14:tracePt t="35766" x="5500688" y="4122738"/>
          <p14:tracePt t="35766" x="5484813" y="4122738"/>
          <p14:tracePt t="35768" x="5476875" y="4114800"/>
          <p14:tracePt t="35770" x="5461000" y="4114800"/>
          <p14:tracePt t="35772" x="5453063" y="4114800"/>
          <p14:tracePt t="35774" x="5445125" y="4114800"/>
          <p14:tracePt t="35776" x="5429250" y="4106863"/>
          <p14:tracePt t="35781" x="5421313" y="4106863"/>
          <p14:tracePt t="35782" x="5413375" y="4106863"/>
          <p14:tracePt t="35784" x="5405438" y="4106863"/>
          <p14:tracePt t="35788" x="5397500" y="4106863"/>
          <p14:tracePt t="35790" x="5397500" y="4098925"/>
          <p14:tracePt t="35796" x="5389563" y="4098925"/>
          <p14:tracePt t="35804" x="5381625" y="4098925"/>
          <p14:tracePt t="35813" x="5373688" y="4098925"/>
          <p14:tracePt t="35814" x="5373688" y="4090988"/>
          <p14:tracePt t="35822" x="5365750" y="4090988"/>
          <p14:tracePt t="35832" x="5357813" y="4090988"/>
          <p14:tracePt t="35838" x="5349875" y="4090988"/>
          <p14:tracePt t="35842" x="5341938" y="4090988"/>
          <p14:tracePt t="35850" x="5334000" y="4090988"/>
          <p14:tracePt t="35866" x="5326063" y="4090988"/>
          <p14:tracePt t="35868" x="5318125" y="4090988"/>
          <p14:tracePt t="35876" x="5310188" y="4090988"/>
          <p14:tracePt t="35887" x="5300663" y="4090988"/>
          <p14:tracePt t="35898" x="5292725" y="4090988"/>
          <p14:tracePt t="35904" x="5284788" y="4083050"/>
          <p14:tracePt t="35906" x="5276850" y="4083050"/>
          <p14:tracePt t="35910" x="5268913" y="4083050"/>
          <p14:tracePt t="35913" x="5260975" y="4083050"/>
          <p14:tracePt t="35915" x="5260975" y="4075113"/>
          <p14:tracePt t="35916" x="5245100" y="4067175"/>
          <p14:tracePt t="35918" x="5237163" y="4067175"/>
          <p14:tracePt t="35920" x="5221288" y="4067175"/>
          <p14:tracePt t="35922" x="5205413" y="4059238"/>
          <p14:tracePt t="35924" x="5189538" y="4051300"/>
          <p14:tracePt t="35926" x="5165725" y="4051300"/>
          <p14:tracePt t="35929" x="5141913" y="4043363"/>
          <p14:tracePt t="35930" x="5126038" y="4035425"/>
          <p14:tracePt t="35932" x="5102225" y="4019550"/>
          <p14:tracePt t="35934" x="5078413" y="4019550"/>
          <p14:tracePt t="35936" x="5054600" y="4011613"/>
          <p14:tracePt t="35938" x="5030788" y="4003675"/>
          <p14:tracePt t="35941" x="5006975" y="3995738"/>
          <p14:tracePt t="35943" x="4959350" y="3979863"/>
          <p14:tracePt t="35945" x="4951413" y="3971925"/>
          <p14:tracePt t="35947" x="4918075" y="3963988"/>
          <p14:tracePt t="35949" x="4878388" y="3948113"/>
          <p14:tracePt t="35950" x="4862513" y="3948113"/>
          <p14:tracePt t="35952" x="4838700" y="3930650"/>
          <p14:tracePt t="35955" x="4814888" y="3922713"/>
          <p14:tracePt t="35956" x="4791075" y="3914775"/>
          <p14:tracePt t="35958" x="4759325" y="3898900"/>
          <p14:tracePt t="35960" x="4735513" y="3890963"/>
          <p14:tracePt t="35963" x="4711700" y="3875088"/>
          <p14:tracePt t="35965" x="4695825" y="3875088"/>
          <p14:tracePt t="35966" x="4664075" y="3859213"/>
          <p14:tracePt t="35968" x="4640263" y="3851275"/>
          <p14:tracePt t="35970" x="4632325" y="3843338"/>
          <p14:tracePt t="35972" x="4608513" y="3835400"/>
          <p14:tracePt t="35974" x="4592638" y="3835400"/>
          <p14:tracePt t="35976" x="4576763" y="3827463"/>
          <p14:tracePt t="35978" x="4559300" y="3819525"/>
          <p14:tracePt t="35980" x="4543425" y="3811588"/>
          <p14:tracePt t="35982" x="4527550" y="3803650"/>
          <p14:tracePt t="35984" x="4519613" y="3803650"/>
          <p14:tracePt t="35986" x="4503738" y="3795713"/>
          <p14:tracePt t="35988" x="4495800" y="3787775"/>
          <p14:tracePt t="35990" x="4479925" y="3787775"/>
          <p14:tracePt t="35992" x="4464050" y="3779838"/>
          <p14:tracePt t="35996" x="4456113" y="3771900"/>
          <p14:tracePt t="35999" x="4440238" y="3763963"/>
          <p14:tracePt t="36002" x="4424363" y="3763963"/>
          <p14:tracePt t="36004" x="4424363" y="3756025"/>
          <p14:tracePt t="36006" x="4408488" y="3748088"/>
          <p14:tracePt t="36008" x="4400550" y="3748088"/>
          <p14:tracePt t="36013" x="4384675" y="3740150"/>
          <p14:tracePt t="36016" x="4368800" y="3740150"/>
          <p14:tracePt t="36018" x="4368800" y="3732213"/>
          <p14:tracePt t="36020" x="4360863" y="3724275"/>
          <p14:tracePt t="36022" x="4344988" y="3724275"/>
          <p14:tracePt t="36026" x="4329113" y="3708400"/>
          <p14:tracePt t="36028" x="4321175" y="3708400"/>
          <p14:tracePt t="36032" x="4305300" y="3700463"/>
          <p14:tracePt t="36034" x="4297363" y="3692525"/>
          <p14:tracePt t="36036" x="4289425" y="3692525"/>
          <p14:tracePt t="36038" x="4273550" y="3684588"/>
          <p14:tracePt t="36042" x="4257675" y="3676650"/>
          <p14:tracePt t="36044" x="4249738" y="3668713"/>
          <p14:tracePt t="36046" x="4241800" y="3668713"/>
          <p14:tracePt t="36049" x="4233863" y="3660775"/>
          <p14:tracePt t="36051" x="4225925" y="3652838"/>
          <p14:tracePt t="36053" x="4217988" y="3652838"/>
          <p14:tracePt t="36054" x="4200525" y="3636963"/>
          <p14:tracePt t="36056" x="4192588" y="3636963"/>
          <p14:tracePt t="36058" x="4184650" y="3629025"/>
          <p14:tracePt t="36060" x="4184650" y="3621088"/>
          <p14:tracePt t="36063" x="4168775" y="3621088"/>
          <p14:tracePt t="36065" x="4160838" y="3613150"/>
          <p14:tracePt t="36068" x="4152900" y="3613150"/>
          <p14:tracePt t="36070" x="4144963" y="3605213"/>
          <p14:tracePt t="36072" x="4137025" y="3595688"/>
          <p14:tracePt t="36074" x="4129088" y="3595688"/>
          <p14:tracePt t="36076" x="4129088" y="3587750"/>
          <p14:tracePt t="36078" x="4121150" y="3587750"/>
          <p14:tracePt t="36081" x="4113213" y="3587750"/>
          <p14:tracePt t="36083" x="4113213" y="3579813"/>
          <p14:tracePt t="36084" x="4105275" y="3571875"/>
          <p14:tracePt t="36086" x="4097338" y="3571875"/>
          <p14:tracePt t="36090" x="4097338" y="3563938"/>
          <p14:tracePt t="36092" x="4089400" y="3563938"/>
          <p14:tracePt t="36098" x="4081463" y="3563938"/>
          <p14:tracePt t="36100" x="4081463" y="3556000"/>
          <p14:tracePt t="36108" x="4073525" y="3556000"/>
          <p14:tracePt t="36114" x="4073525" y="3548063"/>
          <p14:tracePt t="36116" x="4065588" y="3548063"/>
          <p14:tracePt t="36131" x="4065588" y="3540125"/>
          <p14:tracePt t="36134" x="4057650" y="3540125"/>
          <p14:tracePt t="36301" x="4049713" y="3540125"/>
          <p14:tracePt t="36303" x="4049713" y="3548063"/>
          <p14:tracePt t="36317" x="4049713" y="3556000"/>
          <p14:tracePt t="36329" x="4049713" y="3563938"/>
          <p14:tracePt t="36339" x="4049713" y="3571875"/>
          <p14:tracePt t="36345" x="4049713" y="3579813"/>
          <p14:tracePt t="36355" x="4049713" y="3587750"/>
          <p14:tracePt t="36364" x="4041775" y="3595688"/>
          <p14:tracePt t="36375" x="4041775" y="3605213"/>
          <p14:tracePt t="36382" x="4041775" y="3613150"/>
          <p14:tracePt t="36391" x="4041775" y="3621088"/>
          <p14:tracePt t="36401" x="4033838" y="3621088"/>
          <p14:tracePt t="36403" x="4033838" y="3629025"/>
          <p14:tracePt t="36419" x="4033838" y="3636963"/>
          <p14:tracePt t="36431" x="4033838" y="3644900"/>
          <p14:tracePt t="36451" x="4033838" y="3652838"/>
          <p14:tracePt t="36465" x="4033838" y="3660775"/>
          <p14:tracePt t="36477" x="4033838" y="3668713"/>
          <p14:tracePt t="36485" x="4033838" y="3676650"/>
          <p14:tracePt t="36513" x="4033838" y="3684588"/>
          <p14:tracePt t="58682" x="4025900" y="3692525"/>
          <p14:tracePt t="58688" x="4025900" y="3700463"/>
          <p14:tracePt t="58690" x="4025900" y="3708400"/>
          <p14:tracePt t="58698" x="4017963" y="3716338"/>
          <p14:tracePt t="58702" x="4017963" y="3724275"/>
          <p14:tracePt t="58706" x="4017963" y="3732213"/>
          <p14:tracePt t="58707" x="4010025" y="3732213"/>
          <p14:tracePt t="58709" x="4010025" y="3740150"/>
          <p14:tracePt t="58711" x="4002088" y="3748088"/>
          <p14:tracePt t="58716" x="3994150" y="3756025"/>
          <p14:tracePt t="58720" x="3994150" y="3763963"/>
          <p14:tracePt t="58721" x="3986213" y="3763963"/>
          <p14:tracePt t="58723" x="3986213" y="3779838"/>
          <p14:tracePt t="58725" x="3978275" y="3779838"/>
          <p14:tracePt t="58727" x="3970338" y="3795713"/>
          <p14:tracePt t="58730" x="3970338" y="3803650"/>
          <p14:tracePt t="58732" x="3962400" y="3803650"/>
          <p14:tracePt t="58733" x="3954463" y="3819525"/>
          <p14:tracePt t="58737" x="3946525" y="3835400"/>
          <p14:tracePt t="58740" x="3938588" y="3843338"/>
          <p14:tracePt t="58741" x="3930650" y="3851275"/>
          <p14:tracePt t="58744" x="3922713" y="3859213"/>
          <p14:tracePt t="58747" x="3914775" y="3867150"/>
          <p14:tracePt t="58748" x="3914775" y="3883025"/>
          <p14:tracePt t="58751" x="3898900" y="3883025"/>
          <p14:tracePt t="58752" x="3890963" y="3898900"/>
          <p14:tracePt t="58756" x="3883025" y="3914775"/>
          <p14:tracePt t="58759" x="3867150" y="3922713"/>
          <p14:tracePt t="58762" x="3867150" y="3930650"/>
          <p14:tracePt t="58764" x="3859213" y="3938588"/>
          <p14:tracePt t="58768" x="3859213" y="3948113"/>
          <p14:tracePt t="58772" x="3851275" y="3956050"/>
          <p14:tracePt t="58773" x="3843338" y="3956050"/>
          <p14:tracePt t="58775" x="3843338" y="3963988"/>
          <p14:tracePt t="58781" x="3843338" y="3971925"/>
          <p14:tracePt t="58784" x="3833813" y="3971925"/>
          <p14:tracePt t="58786" x="3833813" y="3979863"/>
          <p14:tracePt t="58797" x="3833813" y="3987800"/>
          <p14:tracePt t="58800" x="3825875" y="3987800"/>
          <p14:tracePt t="58810" x="3825875" y="3995738"/>
          <p14:tracePt t="58818" x="3825875" y="4003675"/>
          <p14:tracePt t="58833" x="3825875" y="4011613"/>
          <p14:tracePt t="58840" x="3817938" y="4011613"/>
          <p14:tracePt t="58844" x="3817938" y="4019550"/>
          <p14:tracePt t="58848" x="3810000" y="4019550"/>
          <p14:tracePt t="58854" x="3810000" y="4027488"/>
          <p14:tracePt t="58867" x="3810000" y="4035425"/>
          <p14:tracePt t="58870" x="3810000" y="4043363"/>
          <p14:tracePt t="58898" x="3810000" y="4051300"/>
          <p14:tracePt t="58916" x="3810000" y="4059238"/>
          <p14:tracePt t="58922" x="3810000" y="4067175"/>
          <p14:tracePt t="58924" x="3802063" y="4067175"/>
          <p14:tracePt t="58927" x="3802063" y="4075113"/>
          <p14:tracePt t="58932" x="3802063" y="4083050"/>
          <p14:tracePt t="58937" x="3802063" y="4090988"/>
          <p14:tracePt t="58940" x="3802063" y="4098925"/>
          <p14:tracePt t="58942" x="3802063" y="4106863"/>
          <p14:tracePt t="58947" x="3802063" y="4114800"/>
          <p14:tracePt t="58950" x="3802063" y="4122738"/>
          <p14:tracePt t="58951" x="3802063" y="4130675"/>
          <p14:tracePt t="58953" x="3802063" y="4138613"/>
          <p14:tracePt t="58958" x="3802063" y="4146550"/>
          <p14:tracePt t="58960" x="3802063" y="4154488"/>
          <p14:tracePt t="58966" x="3802063" y="4162425"/>
          <p14:tracePt t="58970" x="3802063" y="4170363"/>
          <p14:tracePt t="58975" x="3802063" y="4178300"/>
          <p14:tracePt t="58980" x="3802063" y="4186238"/>
          <p14:tracePt t="58990" x="3802063" y="4194175"/>
          <p14:tracePt t="59008" x="3802063" y="4202113"/>
          <p14:tracePt t="59022" x="3802063" y="4210050"/>
          <p14:tracePt t="59034" x="3802063" y="4217988"/>
          <p14:tracePt t="59038" x="3802063" y="4225925"/>
          <p14:tracePt t="59048" x="3802063" y="4233863"/>
          <p14:tracePt t="59150" x="3802063" y="4241800"/>
          <p14:tracePt t="59180" x="3802063" y="4249738"/>
          <p14:tracePt t="59211" x="3802063" y="4257675"/>
          <p14:tracePt t="59238" x="3802063" y="4265613"/>
          <p14:tracePt t="59249" x="3810000" y="4265613"/>
          <p14:tracePt t="59254" x="3810000" y="4273550"/>
          <p14:tracePt t="59259" x="3817938" y="4273550"/>
          <p14:tracePt t="59310" x="3825875" y="4273550"/>
          <p14:tracePt t="59334" x="3825875" y="4281488"/>
          <p14:tracePt t="59343" x="3833813" y="4291013"/>
          <p14:tracePt t="59350" x="3843338" y="4291013"/>
          <p14:tracePt t="59365" x="3851275" y="4291013"/>
          <p14:tracePt t="59376" x="3851275" y="4298950"/>
          <p14:tracePt t="59479" x="3859213" y="4298950"/>
          <p14:tracePt t="59505" x="3867150" y="4298950"/>
          <p14:tracePt t="59520" x="3875088" y="4298950"/>
          <p14:tracePt t="59525" x="3883025" y="4298950"/>
          <p14:tracePt t="59535" x="3890963" y="4298950"/>
          <p14:tracePt t="59543" x="3898900" y="4298950"/>
          <p14:tracePt t="59551" x="3906838" y="4298950"/>
          <p14:tracePt t="59555" x="3914775" y="4298950"/>
          <p14:tracePt t="59569" x="3922713" y="4298950"/>
          <p14:tracePt t="59575" x="3930650" y="4298950"/>
          <p14:tracePt t="59589" x="3938588" y="4298950"/>
          <p14:tracePt t="59597" x="3946525" y="4298950"/>
          <p14:tracePt t="59614" x="3954463" y="4298950"/>
          <p14:tracePt t="59632" x="3962400" y="4298950"/>
          <p14:tracePt t="59652" x="3970338" y="4298950"/>
          <p14:tracePt t="59656" x="3978275" y="4298950"/>
          <p14:tracePt t="59665" x="3986213" y="4298950"/>
          <p14:tracePt t="59670" x="3994150" y="4298950"/>
          <p14:tracePt t="59676" x="4002088" y="4298950"/>
          <p14:tracePt t="59679" x="4010025" y="4298950"/>
          <p14:tracePt t="59684" x="4017963" y="4298950"/>
          <p14:tracePt t="59687" x="4025900" y="4298950"/>
          <p14:tracePt t="59693" x="4033838" y="4298950"/>
          <p14:tracePt t="59697" x="4041775" y="4298950"/>
          <p14:tracePt t="59702" x="4049713" y="4298950"/>
          <p14:tracePt t="59712" x="4057650" y="4298950"/>
          <p14:tracePt t="59736" x="4065588" y="4298950"/>
          <p14:tracePt t="59750" x="4065588" y="4306888"/>
          <p14:tracePt t="59760" x="4073525" y="4306888"/>
          <p14:tracePt t="59767" x="4081463" y="4306888"/>
          <p14:tracePt t="59776" x="4089400" y="4306888"/>
          <p14:tracePt t="59780" x="4097338" y="4306888"/>
          <p14:tracePt t="59786" x="4105275" y="4306888"/>
          <p14:tracePt t="59788" x="4113213" y="4306888"/>
          <p14:tracePt t="59792" x="4121150" y="4306888"/>
          <p14:tracePt t="59798" x="4129088" y="4306888"/>
          <p14:tracePt t="59802" x="4137025" y="4306888"/>
          <p14:tracePt t="59804" x="4144963" y="4306888"/>
          <p14:tracePt t="59809" x="4152900" y="4306888"/>
          <p14:tracePt t="59816" x="4160838" y="4306888"/>
          <p14:tracePt t="59822" x="4168775" y="4306888"/>
          <p14:tracePt t="59828" x="4176713" y="4306888"/>
          <p14:tracePt t="59840" x="4184650" y="4306888"/>
          <p14:tracePt t="59867" x="4192588" y="4306888"/>
          <p14:tracePt t="59881" x="4200525" y="4306888"/>
          <p14:tracePt t="59886" x="4210050" y="4306888"/>
          <p14:tracePt t="59896" x="4217988" y="4306888"/>
          <p14:tracePt t="59905" x="4225925" y="4306888"/>
          <p14:tracePt t="59914" x="4233863" y="4306888"/>
          <p14:tracePt t="59917" x="4241800" y="4306888"/>
          <p14:tracePt t="59933" x="4249738" y="4306888"/>
          <p14:tracePt t="59960" x="4257675" y="4306888"/>
          <p14:tracePt t="60119" x="4265613" y="4306888"/>
          <p14:tracePt t="60135" x="4273550" y="4306888"/>
          <p14:tracePt t="60162" x="4281488" y="4306888"/>
          <p14:tracePt t="60194" x="4289425" y="4306888"/>
          <p14:tracePt t="60220" x="4297363" y="4306888"/>
          <p14:tracePt t="60235" x="4305300" y="4306888"/>
          <p14:tracePt t="60249" x="4313238" y="4306888"/>
          <p14:tracePt t="64386" x="4321175" y="4306888"/>
          <p14:tracePt t="64402" x="4329113" y="4306888"/>
          <p14:tracePt t="64410" x="4337050" y="4306888"/>
          <p14:tracePt t="64412" x="4344988" y="4306888"/>
          <p14:tracePt t="64418" x="4352925" y="4306888"/>
          <p14:tracePt t="64421" x="4360863" y="4306888"/>
          <p14:tracePt t="64425" x="4368800" y="4306888"/>
          <p14:tracePt t="64427" x="4376738" y="4306888"/>
          <p14:tracePt t="64432" x="4384675" y="4306888"/>
          <p14:tracePt t="64435" x="4392613" y="4306888"/>
          <p14:tracePt t="64440" x="4408488" y="4306888"/>
          <p14:tracePt t="64444" x="4416425" y="4306888"/>
          <p14:tracePt t="64447" x="4424363" y="4306888"/>
          <p14:tracePt t="64447" x="4432300" y="4306888"/>
          <p14:tracePt t="64449" x="4440238" y="4306888"/>
          <p14:tracePt t="64451" x="4448175" y="4306888"/>
          <p14:tracePt t="64453" x="4456113" y="4306888"/>
          <p14:tracePt t="64455" x="4464050" y="4314825"/>
          <p14:tracePt t="64457" x="4471988" y="4314825"/>
          <p14:tracePt t="64460" x="4479925" y="4314825"/>
          <p14:tracePt t="64461" x="4487863" y="4314825"/>
          <p14:tracePt t="64463" x="4495800" y="4322763"/>
          <p14:tracePt t="64465" x="4503738" y="4322763"/>
          <p14:tracePt t="64467" x="4511675" y="4322763"/>
          <p14:tracePt t="64469" x="4519613" y="4322763"/>
          <p14:tracePt t="64471" x="4527550" y="4322763"/>
          <p14:tracePt t="64474" x="4535488" y="4322763"/>
          <p14:tracePt t="64475" x="4543425" y="4322763"/>
          <p14:tracePt t="64477" x="4551363" y="4322763"/>
          <p14:tracePt t="64481" x="4559300" y="4330700"/>
          <p14:tracePt t="64483" x="4567238" y="4330700"/>
          <p14:tracePt t="64485" x="4576763" y="4330700"/>
          <p14:tracePt t="64490" x="4592638" y="4330700"/>
          <p14:tracePt t="64493" x="4600575" y="4330700"/>
          <p14:tracePt t="64496" x="4608513" y="4330700"/>
          <p14:tracePt t="64497" x="4616450" y="4330700"/>
          <p14:tracePt t="64499" x="4624388" y="4330700"/>
          <p14:tracePt t="64501" x="4624388" y="4338638"/>
          <p14:tracePt t="64504" x="4640263" y="4338638"/>
          <p14:tracePt t="64507" x="4648200" y="4338638"/>
          <p14:tracePt t="64509" x="4656138" y="4338638"/>
          <p14:tracePt t="64511" x="4664075" y="4338638"/>
          <p14:tracePt t="64513" x="4672013" y="4338638"/>
          <p14:tracePt t="64515" x="4679950" y="4338638"/>
          <p14:tracePt t="64519" x="4695825" y="4346575"/>
          <p14:tracePt t="64523" x="4711700" y="4346575"/>
          <p14:tracePt t="64525" x="4719638" y="4346575"/>
          <p14:tracePt t="64529" x="4735513" y="4346575"/>
          <p14:tracePt t="64531" x="4743450" y="4346575"/>
          <p14:tracePt t="64534" x="4759325" y="4346575"/>
          <p14:tracePt t="64535" x="4767263" y="4346575"/>
          <p14:tracePt t="64537" x="4783138" y="4346575"/>
          <p14:tracePt t="64539" x="4791075" y="4346575"/>
          <p14:tracePt t="64541" x="4799013" y="4346575"/>
          <p14:tracePt t="64544" x="4814888" y="4346575"/>
          <p14:tracePt t="64546" x="4822825" y="4346575"/>
          <p14:tracePt t="64547" x="4838700" y="4346575"/>
          <p14:tracePt t="64550" x="4854575" y="4346575"/>
          <p14:tracePt t="64552" x="4862513" y="4346575"/>
          <p14:tracePt t="64553" x="4878388" y="4354513"/>
          <p14:tracePt t="64555" x="4894263" y="4354513"/>
          <p14:tracePt t="64557" x="4902200" y="4354513"/>
          <p14:tracePt t="64559" x="4918075" y="4354513"/>
          <p14:tracePt t="64561" x="4926013" y="4354513"/>
          <p14:tracePt t="64564" x="4951413" y="4354513"/>
          <p14:tracePt t="64565" x="4959350" y="4354513"/>
          <p14:tracePt t="64567" x="4975225" y="4354513"/>
          <p14:tracePt t="64569" x="4983163" y="4354513"/>
          <p14:tracePt t="64571" x="4999038" y="4362450"/>
          <p14:tracePt t="64573" x="5022850" y="4362450"/>
          <p14:tracePt t="64575" x="5030788" y="4362450"/>
          <p14:tracePt t="64577" x="5046663" y="4362450"/>
          <p14:tracePt t="64582" x="5078413" y="4362450"/>
          <p14:tracePt t="64583" x="5094288" y="4362450"/>
          <p14:tracePt t="64585" x="5110163" y="4362450"/>
          <p14:tracePt t="64587" x="5126038" y="4362450"/>
          <p14:tracePt t="64589" x="5141913" y="4362450"/>
          <p14:tracePt t="64591" x="5165725" y="4362450"/>
          <p14:tracePt t="64594" x="5181600" y="4362450"/>
          <p14:tracePt t="64596" x="5197475" y="4362450"/>
          <p14:tracePt t="64598" x="5221288" y="4362450"/>
          <p14:tracePt t="64599" x="5237163" y="4362450"/>
          <p14:tracePt t="64601" x="5253038" y="4362450"/>
          <p14:tracePt t="64603" x="5276850" y="4362450"/>
          <p14:tracePt t="64605" x="5300663" y="4362450"/>
          <p14:tracePt t="64608" x="5318125" y="4362450"/>
          <p14:tracePt t="64609" x="5341938" y="4362450"/>
          <p14:tracePt t="64611" x="5357813" y="4362450"/>
          <p14:tracePt t="64614" x="5381625" y="4362450"/>
          <p14:tracePt t="64615" x="5397500" y="4362450"/>
          <p14:tracePt t="64617" x="5421313" y="4362450"/>
          <p14:tracePt t="64619" x="5437188" y="4370388"/>
          <p14:tracePt t="64621" x="5453063" y="4370388"/>
          <p14:tracePt t="64623" x="5468938" y="4370388"/>
          <p14:tracePt t="64625" x="5492750" y="4370388"/>
          <p14:tracePt t="64627" x="5508625" y="4370388"/>
          <p14:tracePt t="64630" x="5516563" y="4370388"/>
          <p14:tracePt t="64631" x="5532438" y="4370388"/>
          <p14:tracePt t="64633" x="5540375" y="4370388"/>
          <p14:tracePt t="64635" x="5556250" y="4370388"/>
          <p14:tracePt t="64637" x="5564188" y="4370388"/>
          <p14:tracePt t="64639" x="5572125" y="4370388"/>
          <p14:tracePt t="64641" x="5588000" y="4370388"/>
          <p14:tracePt t="64644" x="5595938" y="4370388"/>
          <p14:tracePt t="64647" x="5603875" y="4370388"/>
          <p14:tracePt t="64649" x="5611813" y="4370388"/>
          <p14:tracePt t="64654" x="5619750" y="4370388"/>
          <p14:tracePt t="64661" x="5627688" y="4370388"/>
          <p14:tracePt t="64675" x="5635625" y="4370388"/>
          <p14:tracePt t="64693" x="5643563" y="4370388"/>
          <p14:tracePt t="64704" x="5651500" y="4370388"/>
          <p14:tracePt t="64714" x="5651500" y="4362450"/>
          <p14:tracePt t="64715" x="5659438" y="4362450"/>
          <p14:tracePt t="64725" x="5667375" y="4362450"/>
          <p14:tracePt t="64734" x="5676900" y="4354513"/>
          <p14:tracePt t="64746" x="5684838" y="4354513"/>
          <p14:tracePt t="64748" x="5684838" y="4346575"/>
          <p14:tracePt t="64753" x="5692775" y="4346575"/>
          <p14:tracePt t="64761" x="5700713" y="4346575"/>
          <p14:tracePt t="64764" x="5700713" y="4338638"/>
          <p14:tracePt t="64767" x="5708650" y="4338638"/>
          <p14:tracePt t="64770" x="5708650" y="4330700"/>
          <p14:tracePt t="64771" x="5716588" y="4330700"/>
          <p14:tracePt t="64777" x="5724525" y="4330700"/>
          <p14:tracePt t="64781" x="5740400" y="4330700"/>
          <p14:tracePt t="64783" x="5740400" y="4322763"/>
          <p14:tracePt t="64785" x="5748338" y="4322763"/>
          <p14:tracePt t="64789" x="5756275" y="4322763"/>
          <p14:tracePt t="64793" x="5764213" y="4314825"/>
          <p14:tracePt t="64796" x="5772150" y="4314825"/>
          <p14:tracePt t="64797" x="5780088" y="4314825"/>
          <p14:tracePt t="64799" x="5788025" y="4314825"/>
          <p14:tracePt t="64801" x="5795963" y="4314825"/>
          <p14:tracePt t="64804" x="5803900" y="4306888"/>
          <p14:tracePt t="64807" x="5811838" y="4306888"/>
          <p14:tracePt t="64809" x="5819775" y="4298950"/>
          <p14:tracePt t="64811" x="5827713" y="4298950"/>
          <p14:tracePt t="64814" x="5835650" y="4298950"/>
          <p14:tracePt t="64816" x="5843588" y="4298950"/>
          <p14:tracePt t="64818" x="5851525" y="4298950"/>
          <p14:tracePt t="64821" x="5867400" y="4298950"/>
          <p14:tracePt t="64823" x="5867400" y="4291013"/>
          <p14:tracePt t="64825" x="5875338" y="4291013"/>
          <p14:tracePt t="64827" x="5883275" y="4291013"/>
          <p14:tracePt t="64830" x="5891213" y="4291013"/>
          <p14:tracePt t="64832" x="5899150" y="4291013"/>
          <p14:tracePt t="64835" x="5907088" y="4291013"/>
          <p14:tracePt t="64837" x="5915025" y="4291013"/>
          <p14:tracePt t="64839" x="5922963" y="4281488"/>
          <p14:tracePt t="64843" x="5930900" y="4281488"/>
          <p14:tracePt t="64846" x="5938838" y="4281488"/>
          <p14:tracePt t="64848" x="5946775" y="4273550"/>
          <p14:tracePt t="64851" x="5954713" y="4273550"/>
          <p14:tracePt t="64853" x="5962650" y="4273550"/>
          <p14:tracePt t="64857" x="5978525" y="4273550"/>
          <p14:tracePt t="64866" x="6002338" y="4273550"/>
          <p14:tracePt t="64869" x="6010275" y="4265613"/>
          <p14:tracePt t="64871" x="6018213" y="4265613"/>
          <p14:tracePt t="64874" x="6026150" y="4265613"/>
          <p14:tracePt t="64875" x="6034088" y="4265613"/>
          <p14:tracePt t="64880" x="6051550" y="4265613"/>
          <p14:tracePt t="64883" x="6059488" y="4265613"/>
          <p14:tracePt t="64885" x="6067425" y="4265613"/>
          <p14:tracePt t="64889" x="6075363" y="4265613"/>
          <p14:tracePt t="64891" x="6083300" y="4265613"/>
          <p14:tracePt t="64894" x="6091238" y="4265613"/>
          <p14:tracePt t="64897" x="6091238" y="4257675"/>
          <p14:tracePt t="64899" x="6099175" y="4257675"/>
          <p14:tracePt t="64901" x="6107113" y="4257675"/>
          <p14:tracePt t="64903" x="6115050" y="4257675"/>
          <p14:tracePt t="64910" x="6122988" y="4257675"/>
          <p14:tracePt t="64913" x="6130925" y="4257675"/>
          <p14:tracePt t="64917" x="6138863" y="4257675"/>
          <p14:tracePt t="64926" x="6146800" y="4257675"/>
          <p14:tracePt t="64932" x="6154738" y="4257675"/>
          <p14:tracePt t="64937" x="6162675" y="4257675"/>
          <p14:tracePt t="64941" x="6170613" y="4257675"/>
          <p14:tracePt t="64947" x="6178550" y="4257675"/>
          <p14:tracePt t="64950" x="6186488" y="4257675"/>
          <p14:tracePt t="64955" x="6194425" y="4257675"/>
          <p14:tracePt t="64956" x="6202363" y="4257675"/>
          <p14:tracePt t="64960" x="6210300" y="4249738"/>
          <p14:tracePt t="64962" x="6218238" y="4249738"/>
          <p14:tracePt t="64966" x="6234113" y="4249738"/>
          <p14:tracePt t="64969" x="6242050" y="4249738"/>
          <p14:tracePt t="64972" x="6249988" y="4249738"/>
          <p14:tracePt t="64973" x="6257925" y="4249738"/>
          <p14:tracePt t="64975" x="6265863" y="4249738"/>
          <p14:tracePt t="64977" x="6273800" y="4249738"/>
          <p14:tracePt t="64980" x="6281738" y="4249738"/>
          <p14:tracePt t="64982" x="6289675" y="4249738"/>
          <p14:tracePt t="64984" x="6297613" y="4249738"/>
          <p14:tracePt t="64985" x="6305550" y="4249738"/>
          <p14:tracePt t="64988" x="6313488" y="4249738"/>
          <p14:tracePt t="64990" x="6321425" y="4249738"/>
          <p14:tracePt t="64991" x="6329363" y="4249738"/>
          <p14:tracePt t="64994" x="6337300" y="4249738"/>
          <p14:tracePt t="64998" x="6353175" y="4241800"/>
          <p14:tracePt t="65001" x="6361113" y="4241800"/>
          <p14:tracePt t="65003" x="6369050" y="4241800"/>
          <p14:tracePt t="65005" x="6376988" y="4241800"/>
          <p14:tracePt t="65010" x="6384925" y="4241800"/>
          <p14:tracePt t="65011" x="6392863" y="4241800"/>
          <p14:tracePt t="65016" x="6402388" y="4241800"/>
          <p14:tracePt t="65024" x="6410325" y="4241800"/>
          <p14:tracePt t="65032" x="6418263" y="4241800"/>
          <p14:tracePt t="65047" x="6426200" y="4241800"/>
          <p14:tracePt t="65070" x="6434138" y="4241800"/>
          <p14:tracePt t="65082" x="6442075" y="4241800"/>
          <p14:tracePt t="65091" x="6450013" y="4241800"/>
          <p14:tracePt t="65102" x="6457950" y="4241800"/>
          <p14:tracePt t="65104" x="6465888" y="4241800"/>
          <p14:tracePt t="65116" x="6473825" y="4241800"/>
          <p14:tracePt t="65128" x="6481763" y="4241800"/>
          <p14:tracePt t="65276" x="6473825" y="4241800"/>
          <p14:tracePt t="65278" x="6465888" y="4241800"/>
          <p14:tracePt t="65280" x="6457950" y="4241800"/>
          <p14:tracePt t="65282" x="6450013" y="4241800"/>
          <p14:tracePt t="65286" x="6434138" y="4241800"/>
          <p14:tracePt t="65290" x="6426200" y="4249738"/>
          <p14:tracePt t="65292" x="6410325" y="4249738"/>
          <p14:tracePt t="65294" x="6402388" y="4249738"/>
          <p14:tracePt t="65297" x="6392863" y="4249738"/>
          <p14:tracePt t="65298" x="6384925" y="4257675"/>
          <p14:tracePt t="65299" x="6376988" y="4257675"/>
          <p14:tracePt t="65301" x="6369050" y="4257675"/>
          <p14:tracePt t="65304" x="6361113" y="4257675"/>
          <p14:tracePt t="65305" x="6353175" y="4265613"/>
          <p14:tracePt t="65307" x="6337300" y="4273550"/>
          <p14:tracePt t="65309" x="6329363" y="4273550"/>
          <p14:tracePt t="65316" x="6305550" y="4281488"/>
          <p14:tracePt t="65317" x="6297613" y="4281488"/>
          <p14:tracePt t="65319" x="6281738" y="4291013"/>
          <p14:tracePt t="65321" x="6273800" y="4291013"/>
          <p14:tracePt t="65324" x="6265863" y="4291013"/>
          <p14:tracePt t="65325" x="6249988" y="4298950"/>
          <p14:tracePt t="65327" x="6242050" y="4298950"/>
          <p14:tracePt t="65330" x="6226175" y="4306888"/>
          <p14:tracePt t="65332" x="6218238" y="4306888"/>
          <p14:tracePt t="65334" x="6202363" y="4314825"/>
          <p14:tracePt t="65336" x="6186488" y="4314825"/>
          <p14:tracePt t="65337" x="6178550" y="4314825"/>
          <p14:tracePt t="65340" x="6154738" y="4322763"/>
          <p14:tracePt t="65341" x="6138863" y="4322763"/>
          <p14:tracePt t="65344" x="6122988" y="4330700"/>
          <p14:tracePt t="65347" x="6115050" y="4330700"/>
          <p14:tracePt t="65348" x="6091238" y="4338638"/>
          <p14:tracePt t="65350" x="6075363" y="4338638"/>
          <p14:tracePt t="65351" x="6059488" y="4346575"/>
          <p14:tracePt t="65353" x="6034088" y="4346575"/>
          <p14:tracePt t="65355" x="6018213" y="4354513"/>
          <p14:tracePt t="65357" x="6002338" y="4354513"/>
          <p14:tracePt t="65360" x="5986463" y="4354513"/>
          <p14:tracePt t="65361" x="5962650" y="4362450"/>
          <p14:tracePt t="65364" x="5946775" y="4362450"/>
          <p14:tracePt t="65368" x="5899150" y="4370388"/>
          <p14:tracePt t="65369" x="5883275" y="4378325"/>
          <p14:tracePt t="65371" x="5859463" y="4378325"/>
          <p14:tracePt t="65374" x="5835650" y="4378325"/>
          <p14:tracePt t="65375" x="5819775" y="4378325"/>
          <p14:tracePt t="65377" x="5795963" y="4386263"/>
          <p14:tracePt t="65380" x="5772150" y="4386263"/>
          <p14:tracePt t="65381" x="5756275" y="4394200"/>
          <p14:tracePt t="65383" x="5732463" y="4394200"/>
          <p14:tracePt t="65385" x="5708650" y="4394200"/>
          <p14:tracePt t="65387" x="5692775" y="4394200"/>
          <p14:tracePt t="65389" x="5667375" y="4402138"/>
          <p14:tracePt t="65391" x="5643563" y="4402138"/>
          <p14:tracePt t="65394" x="5611813" y="4402138"/>
          <p14:tracePt t="65395" x="5595938" y="4402138"/>
          <p14:tracePt t="65397" x="5572125" y="4402138"/>
          <p14:tracePt t="65399" x="5556250" y="4410075"/>
          <p14:tracePt t="65401" x="5540375" y="4410075"/>
          <p14:tracePt t="65404" x="5508625" y="4410075"/>
          <p14:tracePt t="65405" x="5500688" y="4410075"/>
          <p14:tracePt t="65407" x="5476875" y="4418013"/>
          <p14:tracePt t="65409" x="5461000" y="4418013"/>
          <p14:tracePt t="65411" x="5437188" y="4418013"/>
          <p14:tracePt t="65414" x="5421313" y="4418013"/>
          <p14:tracePt t="65415" x="5405438" y="4418013"/>
          <p14:tracePt t="65417" x="5389563" y="4425950"/>
          <p14:tracePt t="65419" x="5373688" y="4425950"/>
          <p14:tracePt t="65421" x="5357813" y="4425950"/>
          <p14:tracePt t="65423" x="5334000" y="4425950"/>
          <p14:tracePt t="65425" x="5318125" y="4425950"/>
          <p14:tracePt t="65427" x="5292725" y="4433888"/>
          <p14:tracePt t="65429" x="5276850" y="4433888"/>
          <p14:tracePt t="65431" x="5260975" y="4433888"/>
          <p14:tracePt t="65434" x="5237163" y="4441825"/>
          <p14:tracePt t="65435" x="5221288" y="4441825"/>
          <p14:tracePt t="65437" x="5197475" y="4449763"/>
          <p14:tracePt t="65439" x="5173663" y="4449763"/>
          <p14:tracePt t="65441" x="5157788" y="4449763"/>
          <p14:tracePt t="65443" x="5133975" y="4449763"/>
          <p14:tracePt t="65445" x="5110163" y="4449763"/>
          <p14:tracePt t="65447" x="5078413" y="4457700"/>
          <p14:tracePt t="65450" x="5054600" y="4457700"/>
          <p14:tracePt t="65451" x="5038725" y="4457700"/>
          <p14:tracePt t="65453" x="5022850" y="4457700"/>
          <p14:tracePt t="65455" x="4999038" y="4465638"/>
          <p14:tracePt t="65457" x="4975225" y="4465638"/>
          <p14:tracePt t="65459" x="4959350" y="4473575"/>
          <p14:tracePt t="65461" x="4933950" y="4473575"/>
          <p14:tracePt t="65463" x="4918075" y="4473575"/>
          <p14:tracePt t="65465" x="4902200" y="4473575"/>
          <p14:tracePt t="65467" x="4878388" y="4473575"/>
          <p14:tracePt t="65469" x="4862513" y="4473575"/>
          <p14:tracePt t="65471" x="4846638" y="4473575"/>
          <p14:tracePt t="65474" x="4830763" y="4481513"/>
          <p14:tracePt t="65476" x="4814888" y="4481513"/>
          <p14:tracePt t="65477" x="4799013" y="4481513"/>
          <p14:tracePt t="65482" x="4767263" y="4481513"/>
          <p14:tracePt t="65483" x="4759325" y="4481513"/>
          <p14:tracePt t="65485" x="4751388" y="4481513"/>
          <p14:tracePt t="65487" x="4743450" y="4481513"/>
          <p14:tracePt t="65489" x="4727575" y="4489450"/>
          <p14:tracePt t="65494" x="4711700" y="4489450"/>
          <p14:tracePt t="65497" x="4703763" y="4489450"/>
          <p14:tracePt t="65499" x="4695825" y="4489450"/>
          <p14:tracePt t="65501" x="4687888" y="4489450"/>
          <p14:tracePt t="65503" x="4679950" y="4489450"/>
          <p14:tracePt t="65507" x="4672013" y="4489450"/>
          <p14:tracePt t="65509" x="4664075" y="4489450"/>
          <p14:tracePt t="65513" x="4656138" y="4497388"/>
          <p14:tracePt t="65517" x="4648200" y="4497388"/>
          <p14:tracePt t="65521" x="4640263" y="4497388"/>
          <p14:tracePt t="65525" x="4632325" y="4497388"/>
          <p14:tracePt t="65527" x="4624388" y="4505325"/>
          <p14:tracePt t="65531" x="4616450" y="4505325"/>
          <p14:tracePt t="65535" x="4608513" y="4505325"/>
          <p14:tracePt t="65537" x="4600575" y="4505325"/>
          <p14:tracePt t="65539" x="4592638" y="4505325"/>
          <p14:tracePt t="65543" x="4584700" y="4505325"/>
          <p14:tracePt t="65546" x="4576763" y="4513263"/>
          <p14:tracePt t="65547" x="4567238" y="4513263"/>
          <p14:tracePt t="65549" x="4559300" y="4513263"/>
          <p14:tracePt t="65551" x="4551363" y="4513263"/>
          <p14:tracePt t="65554" x="4543425" y="4513263"/>
          <p14:tracePt t="65555" x="4535488" y="4513263"/>
          <p14:tracePt t="65557" x="4527550" y="4513263"/>
          <p14:tracePt t="65559" x="4519613" y="4521200"/>
          <p14:tracePt t="65561" x="4511675" y="4521200"/>
          <p14:tracePt t="65564" x="4503738" y="4521200"/>
          <p14:tracePt t="65565" x="4495800" y="4521200"/>
          <p14:tracePt t="65567" x="4487863" y="4529138"/>
          <p14:tracePt t="65569" x="4471988" y="4529138"/>
          <p14:tracePt t="65571" x="4464050" y="4529138"/>
          <p14:tracePt t="65573" x="4456113" y="4529138"/>
          <p14:tracePt t="65575" x="4448175" y="4529138"/>
          <p14:tracePt t="65577" x="4432300" y="4529138"/>
          <p14:tracePt t="65582" x="4416425" y="4529138"/>
          <p14:tracePt t="65584" x="4408488" y="4529138"/>
          <p14:tracePt t="65585" x="4400550" y="4537075"/>
          <p14:tracePt t="65587" x="4392613" y="4537075"/>
          <p14:tracePt t="65589" x="4376738" y="4537075"/>
          <p14:tracePt t="65591" x="4368800" y="4537075"/>
          <p14:tracePt t="65593" x="4360863" y="4537075"/>
          <p14:tracePt t="65596" x="4344988" y="4537075"/>
          <p14:tracePt t="65598" x="4337050" y="4537075"/>
          <p14:tracePt t="65601" x="4321175" y="4537075"/>
          <p14:tracePt t="65603" x="4321175" y="4545013"/>
          <p14:tracePt t="65605" x="4313238" y="4545013"/>
          <p14:tracePt t="65607" x="4305300" y="4545013"/>
          <p14:tracePt t="65609" x="4297363" y="4545013"/>
          <p14:tracePt t="65611" x="4289425" y="4545013"/>
          <p14:tracePt t="65615" x="4281488" y="4545013"/>
          <p14:tracePt t="65617" x="4273550" y="4545013"/>
          <p14:tracePt t="65619" x="4265613" y="4545013"/>
          <p14:tracePt t="65623" x="4257675" y="4545013"/>
          <p14:tracePt t="65627" x="4249738" y="4545013"/>
          <p14:tracePt t="65630" x="4241800" y="4545013"/>
          <p14:tracePt t="65635" x="4233863" y="4545013"/>
          <p14:tracePt t="65641" x="4225925" y="4545013"/>
          <p14:tracePt t="65657" x="4217988" y="4545013"/>
          <p14:tracePt t="65686" x="4210050" y="4545013"/>
          <p14:tracePt t="65714" x="4200525" y="4545013"/>
          <p14:tracePt t="65728" x="4192588" y="4545013"/>
          <p14:tracePt t="65736" x="4184650" y="4545013"/>
          <p14:tracePt t="65738" x="4184650" y="4552950"/>
          <p14:tracePt t="65744" x="4176713" y="4552950"/>
          <p14:tracePt t="65747" x="4168775" y="4552950"/>
          <p14:tracePt t="65756" x="4160838" y="4552950"/>
          <p14:tracePt t="65761" x="4152900" y="4552950"/>
          <p14:tracePt t="65770" x="4144963" y="4552950"/>
          <p14:tracePt t="65773" x="4137025" y="4552950"/>
          <p14:tracePt t="65789" x="4129088" y="4552950"/>
          <p14:tracePt t="65804" x="4121150" y="4552950"/>
          <p14:tracePt t="65832" x="4113213" y="4552950"/>
          <p14:tracePt t="65838" x="4105275" y="4552950"/>
          <p14:tracePt t="65866" x="4089400" y="4552950"/>
          <p14:tracePt t="65880" x="4081463" y="4552950"/>
          <p14:tracePt t="65888" x="4073525" y="4552950"/>
          <p14:tracePt t="65904" x="4065588" y="4552950"/>
          <p14:tracePt t="65918" x="4057650" y="4552950"/>
          <p14:tracePt t="65934" x="4049713" y="4552950"/>
          <p14:tracePt t="65948" x="4041775" y="4552950"/>
          <p14:tracePt t="65968" x="4033838" y="4552950"/>
          <p14:tracePt t="66000" x="4025900" y="4552950"/>
          <p14:tracePt t="66022" x="4017963" y="4552950"/>
          <p14:tracePt t="66032" x="4010025" y="4552950"/>
          <p14:tracePt t="66059" x="4002088" y="4552950"/>
          <p14:tracePt t="66105" x="3994150" y="4552950"/>
          <p14:tracePt t="66134" x="3986213" y="4552950"/>
          <p14:tracePt t="66146" x="3978275" y="4552950"/>
          <p14:tracePt t="66160" x="3970338" y="4552950"/>
          <p14:tracePt t="66179" x="3962400" y="4552950"/>
          <p14:tracePt t="66206" x="3954463" y="4552950"/>
          <p14:tracePt t="66224" x="3946525" y="4552950"/>
          <p14:tracePt t="66258" x="3938588" y="4552950"/>
          <p14:tracePt t="66294" x="3930650" y="4552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5486400" y="1043781"/>
            <a:ext cx="297338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Applications of Balancing Score </a:t>
            </a:r>
          </a:p>
        </p:txBody>
      </p:sp>
      <p:sp>
        <p:nvSpPr>
          <p:cNvPr id="15363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DD2173-E037-49A2-9BC9-973B0CEF3FCF}" type="slidenum">
              <a:rPr lang="en-US" altLang="en-US" smtClean="0">
                <a:solidFill>
                  <a:srgbClr val="898989"/>
                </a:solidFill>
              </a:rPr>
              <a:pPr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5364" name="Text Placeholder 1">
            <a:extLst>
              <a:ext uri="{FF2B5EF4-FFF2-40B4-BE49-F238E27FC236}">
                <a16:creationId xmlns:a16="http://schemas.microsoft.com/office/drawing/2014/main" id="{118B6C10-6FED-4BDB-93F9-DBDF87E34CF9}"/>
              </a:ext>
            </a:extLst>
          </p:cNvPr>
          <p:cNvSpPr txBox="1">
            <a:spLocks/>
          </p:cNvSpPr>
          <p:nvPr/>
        </p:nvSpPr>
        <p:spPr bwMode="auto">
          <a:xfrm>
            <a:off x="1393272" y="1816770"/>
            <a:ext cx="6923291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858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45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en-US" b="1" u="sng" dirty="0"/>
              <a:t>One solution: </a:t>
            </a:r>
            <a:r>
              <a:rPr lang="en-US" altLang="en-US" dirty="0"/>
              <a:t>use latent variable “motivation” as a summary.</a:t>
            </a:r>
          </a:p>
          <a:p>
            <a:pPr marL="731520" indent="-182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B</a:t>
            </a:r>
            <a:r>
              <a:rPr lang="en-US" altLang="zh-CN" sz="1600" dirty="0"/>
              <a:t>alanced </a:t>
            </a:r>
            <a:r>
              <a:rPr lang="en-US" altLang="en-US" sz="1600" dirty="0"/>
              <a:t>after randomization</a:t>
            </a:r>
            <a:endParaRPr lang="en-US" altLang="en-US" sz="2000" b="1" dirty="0"/>
          </a:p>
          <a:p>
            <a:pPr>
              <a:spcAft>
                <a:spcPts val="600"/>
              </a:spcAft>
              <a:defRPr/>
            </a:pPr>
            <a:r>
              <a:rPr lang="en-US" altLang="en-US" b="1" dirty="0"/>
              <a:t>Inverse probability weighting (IPW)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Over-sample minorities, adjust for non-response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In clinical trials, “enrichment design”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Weight each individual to form a representative pseudo-population</a:t>
            </a:r>
          </a:p>
          <a:p>
            <a:pPr>
              <a:spcAft>
                <a:spcPts val="600"/>
              </a:spcAft>
              <a:defRPr/>
            </a:pPr>
            <a:r>
              <a:rPr lang="en-US" altLang="en-US" b="1" dirty="0"/>
              <a:t>Sub-classification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Developed by Cochran to adjust for covariates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Calculate for each sub-class and summarize across</a:t>
            </a:r>
          </a:p>
          <a:p>
            <a:pPr>
              <a:spcAft>
                <a:spcPts val="600"/>
              </a:spcAft>
              <a:defRPr/>
            </a:pPr>
            <a:r>
              <a:rPr lang="en-US" altLang="en-US" b="1" dirty="0"/>
              <a:t>Model based adjustments</a:t>
            </a:r>
          </a:p>
          <a:p>
            <a:pPr>
              <a:spcAft>
                <a:spcPts val="600"/>
              </a:spcAft>
              <a:defRPr/>
            </a:pPr>
            <a:endParaRPr lang="en-US" altLang="en-US" b="1" dirty="0"/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345067" y="6080502"/>
            <a:ext cx="81147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800" dirty="0"/>
              <a:t>Daniel </a:t>
            </a:r>
            <a:r>
              <a:rPr lang="en-GB" altLang="en-US" sz="800" dirty="0" err="1"/>
              <a:t>Westreich</a:t>
            </a:r>
            <a:r>
              <a:rPr lang="en-GB" altLang="en-US" sz="800" dirty="0"/>
              <a:t> et al. Transportability of trial results using inverse odds of sampling weights. American Journal of Epidemiology, 186(8):1010-1014. 2017.</a:t>
            </a:r>
            <a:br>
              <a:rPr lang="en-GB" altLang="en-US" sz="800" dirty="0"/>
            </a:br>
            <a:r>
              <a:rPr lang="en-US" sz="800" dirty="0"/>
              <a:t>Cochran, W. G.  (1968). The Effectiveness of Adjustment by </a:t>
            </a:r>
            <a:r>
              <a:rPr lang="en-US" sz="800" dirty="0" err="1"/>
              <a:t>Subclassification</a:t>
            </a:r>
            <a:r>
              <a:rPr lang="en-US" sz="800" dirty="0"/>
              <a:t> in Removing Bias in Observational Studies. Biometrics Vol. 24, No. 2 (Jun., 1968), pp. 295-313.</a:t>
            </a:r>
          </a:p>
        </p:txBody>
      </p:sp>
      <p:pic>
        <p:nvPicPr>
          <p:cNvPr id="2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8C3CE327-0F1D-4B7F-86CD-BD119E88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9500"/>
            <a:ext cx="3581400" cy="1062100"/>
          </a:xfrm>
          <a:prstGeom prst="rect">
            <a:avLst/>
          </a:prstGeom>
        </p:spPr>
      </p:pic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99FC48B5-2FAB-442E-9997-F3C131740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65"/>
    </mc:Choice>
    <mc:Fallback xmlns="">
      <p:transition spd="slow" advTm="4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BCA94D-9BFD-4FB0-BF75-F8DC5286CB9A}">
  <ds:schemaRefs>
    <ds:schemaRef ds:uri="http://purl.org/dc/elements/1.1/"/>
    <ds:schemaRef ds:uri="http://schemas.microsoft.com/office/2006/metadata/properties"/>
    <ds:schemaRef ds:uri="15161fa6-f2a0-47c7-a56b-949e6bf7f194"/>
    <ds:schemaRef ds:uri="http://purl.org/dc/terms/"/>
    <ds:schemaRef ds:uri="http://schemas.openxmlformats.org/package/2006/metadata/core-properties"/>
    <ds:schemaRef ds:uri="f09b97b9-32b4-4a0e-a23f-4b352d34f85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1043</Words>
  <Application>Microsoft Office PowerPoint</Application>
  <PresentationFormat>On-screen Show (4:3)</PresentationFormat>
  <Paragraphs>168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CMR7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Stark</dc:creator>
  <cp:lastModifiedBy>Angie Stark</cp:lastModifiedBy>
  <cp:revision>165</cp:revision>
  <cp:lastPrinted>2020-05-07T19:56:38Z</cp:lastPrinted>
  <dcterms:created xsi:type="dcterms:W3CDTF">2020-05-07T18:35:30Z</dcterms:created>
  <dcterms:modified xsi:type="dcterms:W3CDTF">2020-07-30T15:04:23Z</dcterms:modified>
</cp:coreProperties>
</file>